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81" r:id="rId13"/>
    <p:sldId id="264" r:id="rId14"/>
    <p:sldId id="282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9D0F00"/>
                </a:solidFill>
                <a:latin typeface="Franklin Gothic Book"/>
              </a:rPr>
              <a:t>Cliquez pour déplacer la diapo</a:t>
            </a: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3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318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319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320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34112BB-F0F0-4D02-BDE4-BBADA65CD815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C7F9CB0-659B-4F29-B8C4-B82687F4E854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AC973B4-6B05-4505-830A-BFD44BA95299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12E9AAB-1A98-4059-8A5D-472D1B8D62F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B92DB7C-34FE-4611-B723-B2498BFB956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52EE02-1D33-41CC-9DF2-4750D129079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30C5AF4-D95C-4DAD-B4B1-7F3169C8E014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951CA88-CBD9-4A6C-B59C-09925FE10D9E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EFFAB5-A7E1-4A96-9200-882DF91C8C04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E1591F-7E30-41E7-8727-28FE6DA68828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2E7A2C-0875-4CD3-BF07-79EEC18A4C4C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29B1C9-A8A3-4ABD-B0BF-6F07EFE611C7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3D535A9-F70C-40A2-9366-0D265219846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7BC899-5BE6-4245-9568-81441286ECD6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0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9AE728D-BCD4-44E4-B1F1-9BCAC93CFA3D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69ED580-098E-4CA5-97B5-F24847EAE60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4D8F0C4-D8E9-473D-A308-25B4F4C7CC6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45FCEB8-6922-4601-A242-F38A005DEDF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F77C436-851F-4373-A41B-7277534D7807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7D47F94-F8D1-4DEC-B490-1971ECB33DC0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2C8FBDD-5591-48D3-9468-FF0A81B38162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39EBC99-EB75-4EFE-A34E-A76AE4F617D5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2B0FD04-55DC-491E-ADD8-6EC851C22E96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0D81370-6D65-410D-BE24-1E1C69A8157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EA6F2E4-5046-4676-86E4-B5354161D39C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EB7DCF5-1D5B-4A4A-9CA6-A48A87BA797A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9E089C8-FD95-488A-9418-2CD71FECAA13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5CDC1C2-5A56-439C-9A62-41CE6D5FB75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E0B72CC-74FC-4F18-B1F4-324527A99FF0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AC91C2A-7130-4930-8F41-051C5D2A4B75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780E96F-E955-4B16-BE43-EF99A73B10D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A75C9C7-A8AC-4A51-B937-E8FC3E7B824B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FC54713-E0DF-4810-B1DD-D88A839F071C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FFB61CC-5A85-47E1-A496-F70880645F6E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832A0C3-D4CC-445F-A88D-1317C2DD317C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69B4D3C-E096-42DC-9AA0-BF6E7C118A2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BB23ECF-01E5-4C7A-8B54-2718DE8376C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57F0D44-CF9D-4E04-AF96-79E55494288B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1B7D8D9-F748-40EC-85F1-91DC079D7025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D2C492F-17BD-4AFE-ACCB-4BDBCEB3E87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6EE05C0-FAC8-49FB-9BD0-B9AC258457FB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A3D6CAB-46E1-4CF1-86CD-58996E3B7F74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C04BCC3-DB3E-4E98-A7D3-9F426E0763A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4383F40-8BF6-4005-A398-41BEAA1EBC81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9617588-C4E7-47BA-A2E6-2D6D26D7CDFA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665C70D-F5C7-401E-B917-D375FDE968E6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E8AB1AC-2981-4F94-A287-1F095B4044E1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9F94901-2ED6-47B0-915D-5B9B98B5D0C3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6416F9D-7373-4BCD-B9CD-D68BD9F55B35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E0DA872-9C07-44E7-8FCF-C7390E64D50B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6B32FED-8906-4B61-A103-45934674D0D2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sme 23"/>
          <p:cNvGrpSpPr/>
          <p:nvPr/>
        </p:nvGrpSpPr>
        <p:grpSpPr>
          <a:xfrm>
            <a:off x="-12600" y="-12600"/>
            <a:ext cx="12211920" cy="6881760"/>
            <a:chOff x="-12600" y="-12600"/>
            <a:chExt cx="12211920" cy="6881760"/>
          </a:xfrm>
        </p:grpSpPr>
        <p:sp>
          <p:nvSpPr>
            <p:cNvPr id="20" name="Forme libre : Forme 37"/>
            <p:cNvSpPr/>
            <p:nvPr/>
          </p:nvSpPr>
          <p:spPr>
            <a:xfrm>
              <a:off x="6134040" y="2558520"/>
              <a:ext cx="6057720" cy="2717280"/>
            </a:xfrm>
            <a:custGeom>
              <a:avLst/>
              <a:gdLst>
                <a:gd name="textAreaLeft" fmla="*/ 0 w 6057720"/>
                <a:gd name="textAreaRight" fmla="*/ 6058080 w 6057720"/>
                <a:gd name="textAreaTop" fmla="*/ 0 h 2717280"/>
                <a:gd name="textAreaBottom" fmla="*/ 2717640 h 2717280"/>
              </a:gdLst>
              <a:ahLst/>
              <a:cxnLst/>
              <a:rect l="textAreaLeft" t="textAreaTop" r="textAreaRight" b="textAreaBottom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 rotWithShape="0">
              <a:gsLst>
                <a:gs pos="0">
                  <a:srgbClr val="008EDC">
                    <a:alpha val="5098"/>
                  </a:srgbClr>
                </a:gs>
                <a:gs pos="100000">
                  <a:srgbClr val="005CC9">
                    <a:alpha val="40000"/>
                  </a:srgbClr>
                </a:gs>
              </a:gsLst>
              <a:lin ang="108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" name="Forme libre : Forme 39"/>
            <p:cNvSpPr/>
            <p:nvPr/>
          </p:nvSpPr>
          <p:spPr>
            <a:xfrm>
              <a:off x="5767200" y="5688360"/>
              <a:ext cx="1130040" cy="1180800"/>
            </a:xfrm>
            <a:custGeom>
              <a:avLst/>
              <a:gdLst>
                <a:gd name="textAreaLeft" fmla="*/ 0 w 1130040"/>
                <a:gd name="textAreaRight" fmla="*/ 1130400 w 1130040"/>
                <a:gd name="textAreaTop" fmla="*/ 0 h 1180800"/>
                <a:gd name="textAreaBottom" fmla="*/ 1181160 h 1180800"/>
              </a:gdLst>
              <a:ahLst/>
              <a:cxnLst/>
              <a:rect l="textAreaLeft" t="textAreaTop" r="textAreaRight" b="textAreaBottom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 rotWithShape="0">
              <a:gsLst>
                <a:gs pos="0">
                  <a:srgbClr val="3DA800">
                    <a:alpha val="5098"/>
                  </a:srgbClr>
                </a:gs>
                <a:gs pos="100000">
                  <a:srgbClr val="3DA800">
                    <a:alpha val="20000"/>
                  </a:srgbClr>
                </a:gs>
              </a:gsLst>
              <a:lin ang="74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3" name="Forme libre : Forme 40"/>
            <p:cNvSpPr/>
            <p:nvPr/>
          </p:nvSpPr>
          <p:spPr>
            <a:xfrm>
              <a:off x="-12600" y="492840"/>
              <a:ext cx="2692080" cy="761760"/>
            </a:xfrm>
            <a:custGeom>
              <a:avLst/>
              <a:gdLst>
                <a:gd name="textAreaLeft" fmla="*/ 0 w 2692080"/>
                <a:gd name="textAreaRight" fmla="*/ 2692440 w 2692080"/>
                <a:gd name="textAreaTop" fmla="*/ 0 h 761760"/>
                <a:gd name="textAreaBottom" fmla="*/ 762120 h 761760"/>
              </a:gdLst>
              <a:ahLst/>
              <a:cxnLst/>
              <a:rect l="textAreaLeft" t="textAreaTop" r="textAreaRight" b="textAreaBottom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 rotWithShape="0">
              <a:gsLst>
                <a:gs pos="0">
                  <a:srgbClr val="D30F00">
                    <a:alpha val="5098"/>
                  </a:srgbClr>
                </a:gs>
                <a:gs pos="100000">
                  <a:srgbClr val="D30F00">
                    <a:alpha val="20000"/>
                  </a:srgbClr>
                </a:gs>
              </a:gsLst>
              <a:lin ang="98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4" name="Forme libre : Forme 35"/>
            <p:cNvSpPr/>
            <p:nvPr/>
          </p:nvSpPr>
          <p:spPr>
            <a:xfrm>
              <a:off x="7642800" y="-12600"/>
              <a:ext cx="1282320" cy="1231560"/>
            </a:xfrm>
            <a:custGeom>
              <a:avLst/>
              <a:gdLst>
                <a:gd name="textAreaLeft" fmla="*/ 0 w 1282320"/>
                <a:gd name="textAreaRight" fmla="*/ 1282680 w 1282320"/>
                <a:gd name="textAreaTop" fmla="*/ 0 h 1231560"/>
                <a:gd name="textAreaBottom" fmla="*/ 1231920 h 1231560"/>
              </a:gdLst>
              <a:ahLst/>
              <a:cxnLst/>
              <a:rect l="textAreaLeft" t="textAreaTop" r="textAreaRight" b="textAreaBottom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 rotWithShape="0">
              <a:gsLst>
                <a:gs pos="0">
                  <a:srgbClr val="C07400">
                    <a:alpha val="5098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2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5" name="Forme libre : Forme 36"/>
            <p:cNvSpPr/>
            <p:nvPr/>
          </p:nvSpPr>
          <p:spPr>
            <a:xfrm>
              <a:off x="8820000" y="-12600"/>
              <a:ext cx="2349000" cy="1942920"/>
            </a:xfrm>
            <a:custGeom>
              <a:avLst/>
              <a:gdLst>
                <a:gd name="textAreaLeft" fmla="*/ 0 w 2349000"/>
                <a:gd name="textAreaRight" fmla="*/ 2349360 w 2349000"/>
                <a:gd name="textAreaTop" fmla="*/ 0 h 1942920"/>
                <a:gd name="textAreaBottom" fmla="*/ 1943280 h 1942920"/>
              </a:gdLst>
              <a:ahLst/>
              <a:cxnLst/>
              <a:rect l="textAreaLeft" t="textAreaTop" r="textAreaRight" b="textAreaBottom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 rotWithShape="0">
              <a:gsLst>
                <a:gs pos="0">
                  <a:srgbClr val="3DA800">
                    <a:alpha val="40000"/>
                  </a:srgbClr>
                </a:gs>
                <a:gs pos="100000">
                  <a:srgbClr val="3DA800">
                    <a:alpha val="5098"/>
                  </a:srgbClr>
                </a:gs>
              </a:gsLst>
              <a:lin ang="59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6" name="Forme libre : Forme 38"/>
            <p:cNvSpPr/>
            <p:nvPr/>
          </p:nvSpPr>
          <p:spPr>
            <a:xfrm>
              <a:off x="7265520" y="5240880"/>
              <a:ext cx="4927320" cy="1193400"/>
            </a:xfrm>
            <a:custGeom>
              <a:avLst/>
              <a:gdLst>
                <a:gd name="textAreaLeft" fmla="*/ 0 w 4927320"/>
                <a:gd name="textAreaRight" fmla="*/ 4927680 w 4927320"/>
                <a:gd name="textAreaTop" fmla="*/ 0 h 1193400"/>
                <a:gd name="textAreaBottom" fmla="*/ 1193760 h 1193400"/>
              </a:gdLst>
              <a:ahLst/>
              <a:cxnLst/>
              <a:rect l="textAreaLeft" t="textAreaTop" r="textAreaRight" b="textAreaBottom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 rotWithShape="0">
              <a:gsLst>
                <a:gs pos="0">
                  <a:srgbClr val="D30F00">
                    <a:alpha val="5098"/>
                  </a:srgbClr>
                </a:gs>
                <a:gs pos="100000">
                  <a:srgbClr val="D30F00">
                    <a:alpha val="40000"/>
                  </a:srgbClr>
                </a:gs>
              </a:gsLst>
              <a:lin ang="90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7" name="Forme libre : Forme 25"/>
            <p:cNvSpPr/>
            <p:nvPr/>
          </p:nvSpPr>
          <p:spPr>
            <a:xfrm>
              <a:off x="0" y="4398120"/>
              <a:ext cx="6604560" cy="2459520"/>
            </a:xfrm>
            <a:custGeom>
              <a:avLst/>
              <a:gdLst>
                <a:gd name="textAreaLeft" fmla="*/ 0 w 6604560"/>
                <a:gd name="textAreaRight" fmla="*/ 6604920 w 6604560"/>
                <a:gd name="textAreaTop" fmla="*/ 0 h 2459520"/>
                <a:gd name="textAreaBottom" fmla="*/ 2459880 h 2459520"/>
              </a:gdLst>
              <a:ahLst/>
              <a:cxnLst/>
              <a:rect l="textAreaLeft" t="textAreaTop" r="textAreaRight" b="textAreaBottom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AA00">
                    <a:alpha val="5098"/>
                  </a:srgbClr>
                </a:gs>
                <a:gs pos="100000">
                  <a:srgbClr val="C07400">
                    <a:alpha val="40000"/>
                  </a:srgbClr>
                </a:gs>
              </a:gsLst>
              <a:lin ang="5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8" name="Forme libre : Forme 26"/>
            <p:cNvSpPr/>
            <p:nvPr/>
          </p:nvSpPr>
          <p:spPr>
            <a:xfrm>
              <a:off x="-12600" y="741600"/>
              <a:ext cx="6629040" cy="5981400"/>
            </a:xfrm>
            <a:custGeom>
              <a:avLst/>
              <a:gdLst>
                <a:gd name="textAreaLeft" fmla="*/ 0 w 6629040"/>
                <a:gd name="textAreaRight" fmla="*/ 6629400 w 6629040"/>
                <a:gd name="textAreaTop" fmla="*/ 0 h 5981400"/>
                <a:gd name="textAreaBottom" fmla="*/ 5981760 h 5981400"/>
              </a:gdLst>
              <a:ahLst/>
              <a:cxnLst/>
              <a:rect l="textAreaLeft" t="textAreaTop" r="textAreaRight" b="textAreaBottom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rotWithShape="0">
              <a:gsLst>
                <a:gs pos="0">
                  <a:srgbClr val="C07400"/>
                </a:gs>
                <a:gs pos="100000">
                  <a:srgbClr val="FFAA00"/>
                </a:gs>
              </a:gsLst>
              <a:lin ang="270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9" name="Forme libre : Forme 27"/>
            <p:cNvSpPr/>
            <p:nvPr/>
          </p:nvSpPr>
          <p:spPr>
            <a:xfrm>
              <a:off x="7533720" y="-12600"/>
              <a:ext cx="1676160" cy="1549080"/>
            </a:xfrm>
            <a:custGeom>
              <a:avLst/>
              <a:gdLst>
                <a:gd name="textAreaLeft" fmla="*/ 0 w 1676160"/>
                <a:gd name="textAreaRight" fmla="*/ 1676520 w 1676160"/>
                <a:gd name="textAreaTop" fmla="*/ 0 h 1549080"/>
                <a:gd name="textAreaBottom" fmla="*/ 1549440 h 1549080"/>
              </a:gdLst>
              <a:ahLst/>
              <a:cxnLst/>
              <a:rect l="textAreaLeft" t="textAreaTop" r="textAreaRight" b="textAreaBottom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0">
              <a:blip r:embed="rId14"/>
              <a:srcRect/>
              <a:stretch/>
            </a:blip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0" name="Forme libre : Forme 28"/>
            <p:cNvSpPr/>
            <p:nvPr/>
          </p:nvSpPr>
          <p:spPr>
            <a:xfrm>
              <a:off x="-12600" y="431640"/>
              <a:ext cx="2920680" cy="1041120"/>
            </a:xfrm>
            <a:custGeom>
              <a:avLst/>
              <a:gdLst>
                <a:gd name="textAreaLeft" fmla="*/ 0 w 2920680"/>
                <a:gd name="textAreaRight" fmla="*/ 2921040 w 2920680"/>
                <a:gd name="textAreaTop" fmla="*/ 0 h 1041120"/>
                <a:gd name="textAreaBottom" fmla="*/ 1041480 h 1041120"/>
              </a:gdLst>
              <a:ahLst/>
              <a:cxnLst/>
              <a:rect l="textAreaLeft" t="textAreaTop" r="textAreaRight" b="textAreaBottom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1" name="Forme libre : Forme 29"/>
            <p:cNvSpPr/>
            <p:nvPr/>
          </p:nvSpPr>
          <p:spPr>
            <a:xfrm>
              <a:off x="5916960" y="5568840"/>
              <a:ext cx="1358640" cy="1294920"/>
            </a:xfrm>
            <a:custGeom>
              <a:avLst/>
              <a:gdLst>
                <a:gd name="textAreaLeft" fmla="*/ 0 w 1358640"/>
                <a:gd name="textAreaRight" fmla="*/ 1359000 w 1358640"/>
                <a:gd name="textAreaTop" fmla="*/ 0 h 1294920"/>
                <a:gd name="textAreaBottom" fmla="*/ 1295280 h 1294920"/>
              </a:gdLst>
              <a:ahLst/>
              <a:cxnLst/>
              <a:rect l="textAreaLeft" t="textAreaTop" r="textAreaRight" b="textAreaBottom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0">
              <a:blip r:embed="rId16"/>
              <a:srcRect/>
              <a:stretch/>
            </a:blip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2" name="Forme libre : Forme 30"/>
            <p:cNvSpPr/>
            <p:nvPr/>
          </p:nvSpPr>
          <p:spPr>
            <a:xfrm>
              <a:off x="7754760" y="4656960"/>
              <a:ext cx="4444560" cy="1765080"/>
            </a:xfrm>
            <a:custGeom>
              <a:avLst/>
              <a:gdLst>
                <a:gd name="textAreaLeft" fmla="*/ 0 w 4444560"/>
                <a:gd name="textAreaRight" fmla="*/ 4444920 w 4444560"/>
                <a:gd name="textAreaTop" fmla="*/ 0 h 1765080"/>
                <a:gd name="textAreaBottom" fmla="*/ 1765440 h 1765080"/>
              </a:gdLst>
              <a:ahLst/>
              <a:cxnLst/>
              <a:rect l="textAreaLeft" t="textAreaTop" r="textAreaRight" b="textAreaBottom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 rotWithShape="0">
              <a:gsLst>
                <a:gs pos="0">
                  <a:srgbClr val="D30F00"/>
                </a:gs>
                <a:gs pos="100000">
                  <a:srgbClr val="9D0F00"/>
                </a:gs>
              </a:gsLst>
              <a:lin ang="90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3" name="Forme libre : Forme 31"/>
            <p:cNvSpPr/>
            <p:nvPr/>
          </p:nvSpPr>
          <p:spPr>
            <a:xfrm>
              <a:off x="6718320" y="1951920"/>
              <a:ext cx="5473440" cy="3288960"/>
            </a:xfrm>
            <a:custGeom>
              <a:avLst/>
              <a:gdLst>
                <a:gd name="textAreaLeft" fmla="*/ 0 w 5473440"/>
                <a:gd name="textAreaRight" fmla="*/ 5473800 w 5473440"/>
                <a:gd name="textAreaTop" fmla="*/ 0 h 3288960"/>
                <a:gd name="textAreaBottom" fmla="*/ 3289320 h 3288960"/>
              </a:gdLst>
              <a:ahLst/>
              <a:cxnLst/>
              <a:rect l="textAreaLeft" t="textAreaTop" r="textAreaRight" b="textAreaBottom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 rotWithShape="0">
              <a:gsLst>
                <a:gs pos="0">
                  <a:srgbClr val="005CC9"/>
                </a:gs>
                <a:gs pos="100000">
                  <a:srgbClr val="008EDC"/>
                </a:gs>
              </a:gsLst>
              <a:lin ang="104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4" name="Forme libre : Forme 32"/>
            <p:cNvSpPr/>
            <p:nvPr/>
          </p:nvSpPr>
          <p:spPr>
            <a:xfrm>
              <a:off x="-12600" y="1065600"/>
              <a:ext cx="6286320" cy="5397120"/>
            </a:xfrm>
            <a:custGeom>
              <a:avLst/>
              <a:gdLst>
                <a:gd name="textAreaLeft" fmla="*/ 0 w 6286320"/>
                <a:gd name="textAreaRight" fmla="*/ 6286680 w 6286320"/>
                <a:gd name="textAreaTop" fmla="*/ 0 h 5397120"/>
                <a:gd name="textAreaBottom" fmla="*/ 5397480 h 5397120"/>
              </a:gdLst>
              <a:ahLst/>
              <a:cxnLst/>
              <a:rect l="textAreaLeft" t="textAreaTop" r="textAreaRight" b="textAreaBottom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5" name="Forme libre : Forme 34"/>
            <p:cNvSpPr/>
            <p:nvPr/>
          </p:nvSpPr>
          <p:spPr>
            <a:xfrm>
              <a:off x="9468000" y="-12600"/>
              <a:ext cx="1726920" cy="1714320"/>
            </a:xfrm>
            <a:custGeom>
              <a:avLst/>
              <a:gdLst>
                <a:gd name="textAreaLeft" fmla="*/ 0 w 1726920"/>
                <a:gd name="textAreaRight" fmla="*/ 1727280 w 1726920"/>
                <a:gd name="textAreaTop" fmla="*/ 0 h 1714320"/>
                <a:gd name="textAreaBottom" fmla="*/ 1714680 h 1714320"/>
              </a:gdLst>
              <a:ahLst/>
              <a:cxnLst/>
              <a:rect l="textAreaLeft" t="textAreaTop" r="textAreaRight" b="textAreaBottom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 rotWithShape="0">
              <a:gsLst>
                <a:gs pos="0">
                  <a:srgbClr val="1F7100"/>
                </a:gs>
                <a:gs pos="100000">
                  <a:srgbClr val="3DA800"/>
                </a:gs>
              </a:gsLst>
              <a:lin ang="594000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16" name="PlaceHolder 1"/>
          <p:cNvSpPr>
            <a:spLocks noGrp="1"/>
          </p:cNvSpPr>
          <p:nvPr>
            <p:ph type="body"/>
          </p:nvPr>
        </p:nvSpPr>
        <p:spPr>
          <a:xfrm>
            <a:off x="0" y="1114920"/>
            <a:ext cx="6230160" cy="531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9D0F00"/>
                </a:solidFill>
                <a:latin typeface="Franklin Gothic Book"/>
              </a:rPr>
              <a:t>Cliquez sur l’icône pour ajouter une image</a:t>
            </a:r>
            <a:endParaRPr lang="fr-FR" sz="14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title"/>
          </p:nvPr>
        </p:nvSpPr>
        <p:spPr>
          <a:xfrm rot="840000">
            <a:off x="7262640" y="2725920"/>
            <a:ext cx="4851000" cy="1826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5500" b="1" strike="noStrike" spc="-1">
                <a:solidFill>
                  <a:srgbClr val="FFFFFF"/>
                </a:solidFill>
                <a:latin typeface="Comic Sans MS"/>
              </a:rPr>
              <a:t>Présentation</a:t>
            </a:r>
            <a:br>
              <a:rPr sz="5500"/>
            </a:br>
            <a:r>
              <a:rPr lang="fr-FR" sz="5500" b="1" strike="noStrike" spc="-1">
                <a:solidFill>
                  <a:srgbClr val="FFFFFF"/>
                </a:solidFill>
                <a:latin typeface="Comic Sans MS"/>
              </a:rPr>
              <a:t>Titre</a:t>
            </a:r>
            <a:endParaRPr lang="fr-FR" sz="55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 rot="720000">
            <a:off x="9571320" y="580320"/>
            <a:ext cx="1391400" cy="858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rgbClr val="FFFFFF"/>
                </a:solidFill>
                <a:latin typeface="Franklin Gothic Book"/>
              </a:rPr>
              <a:t>MOIS</a:t>
            </a:r>
            <a:br>
              <a:rPr sz="2600"/>
            </a:br>
            <a:r>
              <a:rPr lang="fr-FR" sz="2600" b="1" strike="noStrike" spc="-1">
                <a:solidFill>
                  <a:srgbClr val="FFFFFF"/>
                </a:solidFill>
                <a:latin typeface="Franklin Gothic Book"/>
              </a:rPr>
              <a:t>20XX</a:t>
            </a:r>
            <a:endParaRPr lang="fr-FR" sz="26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aphisme 16"/>
          <p:cNvGrpSpPr/>
          <p:nvPr/>
        </p:nvGrpSpPr>
        <p:grpSpPr>
          <a:xfrm>
            <a:off x="10962720" y="5678280"/>
            <a:ext cx="1234080" cy="1050840"/>
            <a:chOff x="10962720" y="5678280"/>
            <a:chExt cx="1234080" cy="1050840"/>
          </a:xfrm>
        </p:grpSpPr>
        <p:sp>
          <p:nvSpPr>
            <p:cNvPr id="56" name="Forme libre : Forme 7"/>
            <p:cNvSpPr/>
            <p:nvPr/>
          </p:nvSpPr>
          <p:spPr>
            <a:xfrm>
              <a:off x="10980000" y="5954400"/>
              <a:ext cx="1216800" cy="774720"/>
            </a:xfrm>
            <a:custGeom>
              <a:avLst/>
              <a:gdLst>
                <a:gd name="textAreaLeft" fmla="*/ 0 w 1216800"/>
                <a:gd name="textAreaRight" fmla="*/ 1217160 w 1216800"/>
                <a:gd name="textAreaTop" fmla="*/ 0 h 774720"/>
                <a:gd name="textAreaBottom" fmla="*/ 775080 h 774720"/>
              </a:gdLst>
              <a:ahLst/>
              <a:cxnLst/>
              <a:rect l="textAreaLeft" t="textAreaTop" r="textAreaRight" b="textAreaBottom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>
                    <a:alpha val="6274"/>
                  </a:srgbClr>
                </a:gs>
                <a:gs pos="100000">
                  <a:srgbClr val="3DA800">
                    <a:alpha val="50196"/>
                  </a:srgbClr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57" name="Forme libre : Forme 8"/>
            <p:cNvSpPr/>
            <p:nvPr/>
          </p:nvSpPr>
          <p:spPr>
            <a:xfrm>
              <a:off x="10962720" y="5678280"/>
              <a:ext cx="1229400" cy="1012320"/>
            </a:xfrm>
            <a:custGeom>
              <a:avLst/>
              <a:gdLst>
                <a:gd name="textAreaLeft" fmla="*/ 0 w 1229400"/>
                <a:gd name="textAreaRight" fmla="*/ 1229760 w 1229400"/>
                <a:gd name="textAreaTop" fmla="*/ 0 h 1012320"/>
                <a:gd name="textAreaBottom" fmla="*/ 1012680 h 1012320"/>
              </a:gdLst>
              <a:ahLst/>
              <a:cxnLst/>
              <a:rect l="textAreaLeft" t="textAreaTop" r="textAreaRight" b="textAreaBottom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/>
                </a:gs>
                <a:gs pos="100000">
                  <a:srgbClr val="1F7100"/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58" name="PlaceHolder 1"/>
          <p:cNvSpPr>
            <a:spLocks noGrp="1"/>
          </p:cNvSpPr>
          <p:nvPr>
            <p:ph type="body"/>
          </p:nvPr>
        </p:nvSpPr>
        <p:spPr>
          <a:xfrm>
            <a:off x="748080" y="2442240"/>
            <a:ext cx="3913200" cy="804240"/>
          </a:xfrm>
          <a:prstGeom prst="rect">
            <a:avLst/>
          </a:prstGeom>
          <a:gradFill rotWithShape="0">
            <a:gsLst>
              <a:gs pos="0">
                <a:srgbClr val="D30F00"/>
              </a:gs>
              <a:gs pos="100000">
                <a:srgbClr val="9D0F00"/>
              </a:gs>
            </a:gsLst>
            <a:lin ang="10800000"/>
          </a:gradFill>
          <a:ln w="0">
            <a:noFill/>
          </a:ln>
        </p:spPr>
        <p:txBody>
          <a:bodyPr lIns="144000" tIns="72000" bIns="72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rgbClr val="FFFFFF"/>
                </a:solidFill>
                <a:latin typeface="Franklin Gothic Book"/>
              </a:rPr>
              <a:t>MODIFIEZ LES STYLES DU TEXTE DU MASQUE</a:t>
            </a:r>
            <a:endParaRPr lang="fr-FR" sz="20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dt" idx="1"/>
          </p:nvPr>
        </p:nvSpPr>
        <p:spPr>
          <a:xfrm>
            <a:off x="4521960" y="59457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BB8B8B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BB8B8B"/>
                </a:solidFill>
                <a:latin typeface="Comic Sans MS"/>
              </a:rPr>
              <a:t>&lt;date/heure&gt;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ftr" idx="2"/>
          </p:nvPr>
        </p:nvSpPr>
        <p:spPr>
          <a:xfrm>
            <a:off x="911160" y="5945760"/>
            <a:ext cx="2638800" cy="364680"/>
          </a:xfrm>
          <a:prstGeom prst="rect">
            <a:avLst/>
          </a:prstGeom>
          <a:noFill/>
          <a:ln w="0">
            <a:noFill/>
          </a:ln>
        </p:spPr>
        <p:txBody>
          <a:bodyPr lIns="0" anchor="ctr">
            <a:noAutofit/>
          </a:bodyPr>
          <a:lstStyle>
            <a:lvl1pPr indent="0">
              <a:lnSpc>
                <a:spcPct val="100000"/>
              </a:lnSpc>
              <a:buNone/>
              <a:defRPr lang="fr-FR" sz="1600" b="1" strike="noStrike" spc="-1">
                <a:solidFill>
                  <a:srgbClr val="C07400"/>
                </a:solidFill>
                <a:latin typeface="Comic Sans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C07400"/>
                </a:solidFill>
                <a:latin typeface="Comic Sans MS"/>
              </a:rPr>
              <a:t>&lt;pied de page&gt;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sldNum" idx="3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0C587C46-A34B-4ED2-8253-53B1D15E9382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Graphisme 23"/>
          <p:cNvSpPr/>
          <p:nvPr/>
        </p:nvSpPr>
        <p:spPr>
          <a:xfrm>
            <a:off x="-24480" y="970920"/>
            <a:ext cx="4593240" cy="1238040"/>
          </a:xfrm>
          <a:custGeom>
            <a:avLst/>
            <a:gdLst>
              <a:gd name="textAreaLeft" fmla="*/ 0 w 4593240"/>
              <a:gd name="textAreaRight" fmla="*/ 4593600 w 4593240"/>
              <a:gd name="textAreaTop" fmla="*/ 0 h 1238040"/>
              <a:gd name="textAreaBottom" fmla="*/ 1238400 h 1238040"/>
            </a:gdLst>
            <a:ahLst/>
            <a:cxnLst/>
            <a:rect l="textAreaLeft" t="textAreaTop" r="textAreaRight" b="textAreaBottom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rotWithShape="0">
            <a:gsLst>
              <a:gs pos="12000">
                <a:srgbClr val="008EDC">
                  <a:alpha val="50196"/>
                </a:srgbClr>
              </a:gs>
              <a:gs pos="100000">
                <a:srgbClr val="008EDC">
                  <a:alpha val="10196"/>
                </a:srgbClr>
              </a:gs>
            </a:gsLst>
            <a:lin ang="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63" name="Graphique 6"/>
          <p:cNvSpPr/>
          <p:nvPr/>
        </p:nvSpPr>
        <p:spPr>
          <a:xfrm>
            <a:off x="-26280" y="587160"/>
            <a:ext cx="4884840" cy="1632240"/>
          </a:xfrm>
          <a:custGeom>
            <a:avLst/>
            <a:gdLst>
              <a:gd name="textAreaLeft" fmla="*/ 0 w 4884840"/>
              <a:gd name="textAreaRight" fmla="*/ 4885200 w 4884840"/>
              <a:gd name="textAreaTop" fmla="*/ 0 h 1632240"/>
              <a:gd name="textAreaBottom" fmla="*/ 1632600 h 1632240"/>
            </a:gdLst>
            <a:ahLst/>
            <a:cxnLst/>
            <a:rect l="textAreaLeft" t="textAreaTop" r="textAreaRight" b="textAreaBottom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rotWithShape="0">
            <a:gsLst>
              <a:gs pos="9000">
                <a:srgbClr val="005CC9"/>
              </a:gs>
              <a:gs pos="100000">
                <a:srgbClr val="008EDC"/>
              </a:gs>
            </a:gsLst>
            <a:lin ang="360000"/>
          </a:gradFill>
          <a:ln w="126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title"/>
          </p:nvPr>
        </p:nvSpPr>
        <p:spPr>
          <a:xfrm rot="21240000">
            <a:off x="846000" y="974880"/>
            <a:ext cx="3933360" cy="734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7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Disposition du texte 1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body"/>
          </p:nvPr>
        </p:nvSpPr>
        <p:spPr>
          <a:xfrm>
            <a:off x="808920" y="3392640"/>
            <a:ext cx="3912840" cy="2249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180000" indent="-180000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4"/>
                </a:solidFill>
                <a:latin typeface="Franklin Gothic Book"/>
              </a:rPr>
              <a:t>Modifiez les styles du texte</a:t>
            </a:r>
          </a:p>
        </p:txBody>
      </p:sp>
      <p:grpSp>
        <p:nvGrpSpPr>
          <p:cNvPr id="66" name="Graphique 17"/>
          <p:cNvGrpSpPr/>
          <p:nvPr/>
        </p:nvGrpSpPr>
        <p:grpSpPr>
          <a:xfrm>
            <a:off x="5518080" y="-12600"/>
            <a:ext cx="6359400" cy="6454800"/>
            <a:chOff x="5518080" y="-12600"/>
            <a:chExt cx="6359400" cy="6454800"/>
          </a:xfrm>
        </p:grpSpPr>
        <p:sp>
          <p:nvSpPr>
            <p:cNvPr id="67" name="Forme libre : Forme 19"/>
            <p:cNvSpPr/>
            <p:nvPr/>
          </p:nvSpPr>
          <p:spPr>
            <a:xfrm>
              <a:off x="5518080" y="-12600"/>
              <a:ext cx="2286720" cy="5565240"/>
            </a:xfrm>
            <a:custGeom>
              <a:avLst/>
              <a:gdLst>
                <a:gd name="textAreaLeft" fmla="*/ 0 w 2286720"/>
                <a:gd name="textAreaRight" fmla="*/ 2287080 w 2286720"/>
                <a:gd name="textAreaTop" fmla="*/ 0 h 5565240"/>
                <a:gd name="textAreaBottom" fmla="*/ 5565600 h 5565240"/>
              </a:gdLst>
              <a:ahLst/>
              <a:cxnLst/>
              <a:rect l="textAreaLeft" t="textAreaTop" r="textAreaRight" b="textAreaBottom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rotWithShape="0">
              <a:gsLst>
                <a:gs pos="3000">
                  <a:srgbClr val="FFAA00">
                    <a:alpha val="6274"/>
                  </a:srgbClr>
                </a:gs>
                <a:gs pos="100000">
                  <a:srgbClr val="FFAA00">
                    <a:alpha val="50196"/>
                  </a:srgbClr>
                </a:gs>
              </a:gsLst>
              <a:lin ang="5880000"/>
            </a:gradFill>
            <a:ln w="12694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68" name="Forme libre : Forme 20"/>
            <p:cNvSpPr/>
            <p:nvPr/>
          </p:nvSpPr>
          <p:spPr>
            <a:xfrm>
              <a:off x="5537160" y="-12600"/>
              <a:ext cx="6340320" cy="6454800"/>
            </a:xfrm>
            <a:custGeom>
              <a:avLst/>
              <a:gdLst>
                <a:gd name="textAreaLeft" fmla="*/ 0 w 6340320"/>
                <a:gd name="textAreaRight" fmla="*/ 6340680 w 6340320"/>
                <a:gd name="textAreaTop" fmla="*/ 0 h 6454800"/>
                <a:gd name="textAreaBottom" fmla="*/ 6455160 h 6454800"/>
              </a:gdLst>
              <a:ahLst/>
              <a:cxnLst/>
              <a:rect l="textAreaLeft" t="textAreaTop" r="textAreaRight" b="textAreaBottom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 rotWithShape="0">
              <a:gsLst>
                <a:gs pos="3000">
                  <a:srgbClr val="FFAA00"/>
                </a:gs>
                <a:gs pos="100000">
                  <a:srgbClr val="C07400"/>
                </a:gs>
              </a:gsLst>
              <a:lin ang="0"/>
            </a:gradFill>
            <a:ln w="12694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69" name="Forme libre : Forme 21"/>
            <p:cNvSpPr/>
            <p:nvPr/>
          </p:nvSpPr>
          <p:spPr>
            <a:xfrm>
              <a:off x="5830560" y="-12600"/>
              <a:ext cx="5755680" cy="6149520"/>
            </a:xfrm>
            <a:custGeom>
              <a:avLst/>
              <a:gdLst>
                <a:gd name="textAreaLeft" fmla="*/ 0 w 5755680"/>
                <a:gd name="textAreaRight" fmla="*/ 5756040 w 5755680"/>
                <a:gd name="textAreaTop" fmla="*/ 0 h 6149520"/>
                <a:gd name="textAreaBottom" fmla="*/ 6149880 h 6149520"/>
              </a:gdLst>
              <a:ahLst/>
              <a:cxnLst/>
              <a:rect l="textAreaLeft" t="textAreaTop" r="textAreaRight" b="textAreaBottom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70" name="PlaceHolder 7"/>
          <p:cNvSpPr>
            <a:spLocks noGrp="1"/>
          </p:cNvSpPr>
          <p:nvPr>
            <p:ph type="body"/>
          </p:nvPr>
        </p:nvSpPr>
        <p:spPr>
          <a:xfrm rot="720000">
            <a:off x="6383880" y="209160"/>
            <a:ext cx="4647240" cy="547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9D0F00"/>
                </a:solidFill>
                <a:latin typeface="Franklin Gothic Book"/>
              </a:rPr>
              <a:t>Cliquez sur l’icône pour ajouter une image</a:t>
            </a:r>
            <a:endParaRPr lang="fr-FR" sz="14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aphisme 16"/>
          <p:cNvGrpSpPr/>
          <p:nvPr/>
        </p:nvGrpSpPr>
        <p:grpSpPr>
          <a:xfrm>
            <a:off x="10962720" y="5678280"/>
            <a:ext cx="1234080" cy="1050840"/>
            <a:chOff x="10962720" y="5678280"/>
            <a:chExt cx="1234080" cy="1050840"/>
          </a:xfrm>
        </p:grpSpPr>
        <p:sp>
          <p:nvSpPr>
            <p:cNvPr id="108" name="Forme libre : Forme 31"/>
            <p:cNvSpPr/>
            <p:nvPr/>
          </p:nvSpPr>
          <p:spPr>
            <a:xfrm>
              <a:off x="10980000" y="5954400"/>
              <a:ext cx="1216800" cy="774720"/>
            </a:xfrm>
            <a:custGeom>
              <a:avLst/>
              <a:gdLst>
                <a:gd name="textAreaLeft" fmla="*/ 0 w 1216800"/>
                <a:gd name="textAreaRight" fmla="*/ 1217160 w 1216800"/>
                <a:gd name="textAreaTop" fmla="*/ 0 h 774720"/>
                <a:gd name="textAreaBottom" fmla="*/ 775080 h 774720"/>
              </a:gdLst>
              <a:ahLst/>
              <a:cxnLst/>
              <a:rect l="textAreaLeft" t="textAreaTop" r="textAreaRight" b="textAreaBottom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>
                    <a:alpha val="6274"/>
                  </a:srgbClr>
                </a:gs>
                <a:gs pos="100000">
                  <a:srgbClr val="3DA800">
                    <a:alpha val="50196"/>
                  </a:srgbClr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09" name="Forme libre : Forme 32"/>
            <p:cNvSpPr/>
            <p:nvPr/>
          </p:nvSpPr>
          <p:spPr>
            <a:xfrm>
              <a:off x="10962720" y="5678280"/>
              <a:ext cx="1229400" cy="1012320"/>
            </a:xfrm>
            <a:custGeom>
              <a:avLst/>
              <a:gdLst>
                <a:gd name="textAreaLeft" fmla="*/ 0 w 1229400"/>
                <a:gd name="textAreaRight" fmla="*/ 1229760 w 1229400"/>
                <a:gd name="textAreaTop" fmla="*/ 0 h 1012320"/>
                <a:gd name="textAreaBottom" fmla="*/ 1012680 h 1012320"/>
              </a:gdLst>
              <a:ahLst/>
              <a:cxnLst/>
              <a:rect l="textAreaLeft" t="textAreaTop" r="textAreaRight" b="textAreaBottom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/>
                </a:gs>
                <a:gs pos="100000">
                  <a:srgbClr val="1F7100"/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110" name="Graphisme 23"/>
          <p:cNvSpPr/>
          <p:nvPr/>
        </p:nvSpPr>
        <p:spPr>
          <a:xfrm>
            <a:off x="-24480" y="519120"/>
            <a:ext cx="4593240" cy="1238040"/>
          </a:xfrm>
          <a:custGeom>
            <a:avLst/>
            <a:gdLst>
              <a:gd name="textAreaLeft" fmla="*/ 0 w 4593240"/>
              <a:gd name="textAreaRight" fmla="*/ 4593600 w 4593240"/>
              <a:gd name="textAreaTop" fmla="*/ 0 h 1238040"/>
              <a:gd name="textAreaBottom" fmla="*/ 1238400 h 1238040"/>
            </a:gdLst>
            <a:ahLst/>
            <a:cxnLst/>
            <a:rect l="textAreaLeft" t="textAreaTop" r="textAreaRight" b="textAreaBottom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rotWithShape="0">
            <a:gsLst>
              <a:gs pos="12000">
                <a:srgbClr val="008EDC">
                  <a:alpha val="50196"/>
                </a:srgbClr>
              </a:gs>
              <a:gs pos="100000">
                <a:srgbClr val="008EDC">
                  <a:alpha val="10196"/>
                </a:srgbClr>
              </a:gs>
            </a:gsLst>
            <a:lin ang="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11" name="PlaceHolder 1"/>
          <p:cNvSpPr>
            <a:spLocks noGrp="1"/>
          </p:cNvSpPr>
          <p:nvPr>
            <p:ph type="dt" idx="4"/>
          </p:nvPr>
        </p:nvSpPr>
        <p:spPr>
          <a:xfrm>
            <a:off x="4521960" y="59457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BB8B8B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BB8B8B"/>
                </a:solidFill>
                <a:latin typeface="Comic Sans MS"/>
              </a:rPr>
              <a:t>&lt;date/heure&gt;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ftr" idx="5"/>
          </p:nvPr>
        </p:nvSpPr>
        <p:spPr>
          <a:xfrm>
            <a:off x="911160" y="5945760"/>
            <a:ext cx="2638800" cy="364680"/>
          </a:xfrm>
          <a:prstGeom prst="rect">
            <a:avLst/>
          </a:prstGeom>
          <a:noFill/>
          <a:ln w="0">
            <a:noFill/>
          </a:ln>
        </p:spPr>
        <p:txBody>
          <a:bodyPr lIns="0" anchor="ctr">
            <a:noAutofit/>
          </a:bodyPr>
          <a:lstStyle>
            <a:lvl1pPr indent="0">
              <a:lnSpc>
                <a:spcPct val="100000"/>
              </a:lnSpc>
              <a:buNone/>
              <a:defRPr lang="fr-FR" sz="1600" b="1" strike="noStrike" spc="-1">
                <a:solidFill>
                  <a:srgbClr val="C07400"/>
                </a:solidFill>
                <a:latin typeface="Comic Sans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C07400"/>
                </a:solidFill>
                <a:latin typeface="Comic Sans MS"/>
              </a:rPr>
              <a:t>&lt;pied de page&gt;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sldNum" idx="6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E265FACE-3A65-4EAC-906E-C55E60BA43FB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Graphique 6"/>
          <p:cNvSpPr/>
          <p:nvPr/>
        </p:nvSpPr>
        <p:spPr>
          <a:xfrm>
            <a:off x="-26280" y="135360"/>
            <a:ext cx="4884840" cy="1632240"/>
          </a:xfrm>
          <a:custGeom>
            <a:avLst/>
            <a:gdLst>
              <a:gd name="textAreaLeft" fmla="*/ 0 w 4884840"/>
              <a:gd name="textAreaRight" fmla="*/ 4885200 w 4884840"/>
              <a:gd name="textAreaTop" fmla="*/ 0 h 1632240"/>
              <a:gd name="textAreaBottom" fmla="*/ 1632600 h 1632240"/>
            </a:gdLst>
            <a:ahLst/>
            <a:cxnLst/>
            <a:rect l="textAreaLeft" t="textAreaTop" r="textAreaRight" b="textAreaBottom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rotWithShape="0">
            <a:gsLst>
              <a:gs pos="9000">
                <a:srgbClr val="005CC9"/>
              </a:gs>
              <a:gs pos="100000">
                <a:srgbClr val="008EDC"/>
              </a:gs>
            </a:gsLst>
            <a:lin ang="360000"/>
          </a:gradFill>
          <a:ln w="126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grpSp>
        <p:nvGrpSpPr>
          <p:cNvPr id="115" name="Graphisme 17"/>
          <p:cNvGrpSpPr/>
          <p:nvPr/>
        </p:nvGrpSpPr>
        <p:grpSpPr>
          <a:xfrm>
            <a:off x="-12600" y="-12600"/>
            <a:ext cx="7434360" cy="5460840"/>
            <a:chOff x="-12600" y="-12600"/>
            <a:chExt cx="7434360" cy="5460840"/>
          </a:xfrm>
        </p:grpSpPr>
        <p:sp>
          <p:nvSpPr>
            <p:cNvPr id="116" name="Forme libre : Forme 26"/>
            <p:cNvSpPr/>
            <p:nvPr/>
          </p:nvSpPr>
          <p:spPr>
            <a:xfrm>
              <a:off x="5931360" y="-12600"/>
              <a:ext cx="1207080" cy="1143360"/>
            </a:xfrm>
            <a:custGeom>
              <a:avLst/>
              <a:gdLst>
                <a:gd name="textAreaLeft" fmla="*/ 0 w 1207080"/>
                <a:gd name="textAreaRight" fmla="*/ 1207440 w 1207080"/>
                <a:gd name="textAreaTop" fmla="*/ 0 h 1143360"/>
                <a:gd name="textAreaBottom" fmla="*/ 1143720 h 1143360"/>
              </a:gdLst>
              <a:ahLst/>
              <a:cxnLst/>
              <a:rect l="textAreaLeft" t="textAreaTop" r="textAreaRight" b="textAreaBottom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 rotWithShape="0">
              <a:gsLst>
                <a:gs pos="0">
                  <a:srgbClr val="C07400">
                    <a:alpha val="5098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17" name="Forme libre : Forme 27"/>
            <p:cNvSpPr/>
            <p:nvPr/>
          </p:nvSpPr>
          <p:spPr>
            <a:xfrm>
              <a:off x="-12600" y="4607280"/>
              <a:ext cx="2071440" cy="635040"/>
            </a:xfrm>
            <a:custGeom>
              <a:avLst/>
              <a:gdLst>
                <a:gd name="textAreaLeft" fmla="*/ 0 w 2071440"/>
                <a:gd name="textAreaRight" fmla="*/ 2071800 w 2071440"/>
                <a:gd name="textAreaTop" fmla="*/ 0 h 635040"/>
                <a:gd name="textAreaBottom" fmla="*/ 635400 h 635040"/>
              </a:gdLst>
              <a:ahLst/>
              <a:cxnLst/>
              <a:rect l="textAreaLeft" t="textAreaTop" r="textAreaRight" b="textAreaBottom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 rotWithShape="0">
              <a:gsLst>
                <a:gs pos="0">
                  <a:srgbClr val="9D0F00">
                    <a:alpha val="5098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18" name="Forme libre : Forme 28"/>
            <p:cNvSpPr/>
            <p:nvPr/>
          </p:nvSpPr>
          <p:spPr>
            <a:xfrm>
              <a:off x="-12600" y="4546080"/>
              <a:ext cx="2287440" cy="902160"/>
            </a:xfrm>
            <a:custGeom>
              <a:avLst/>
              <a:gdLst>
                <a:gd name="textAreaLeft" fmla="*/ 0 w 2287440"/>
                <a:gd name="textAreaRight" fmla="*/ 2287800 w 2287440"/>
                <a:gd name="textAreaTop" fmla="*/ 0 h 902160"/>
                <a:gd name="textAreaBottom" fmla="*/ 902520 h 902160"/>
              </a:gdLst>
              <a:ahLst/>
              <a:cxnLst/>
              <a:rect l="textAreaLeft" t="textAreaTop" r="textAreaRight" b="textAreaBottom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0">
              <a:blip r:embed="rId14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19" name="Forme libre : Forme 29"/>
            <p:cNvSpPr/>
            <p:nvPr/>
          </p:nvSpPr>
          <p:spPr>
            <a:xfrm>
              <a:off x="5820840" y="-12600"/>
              <a:ext cx="1600920" cy="1461240"/>
            </a:xfrm>
            <a:custGeom>
              <a:avLst/>
              <a:gdLst>
                <a:gd name="textAreaLeft" fmla="*/ 0 w 1600920"/>
                <a:gd name="textAreaRight" fmla="*/ 1601280 w 1600920"/>
                <a:gd name="textAreaTop" fmla="*/ 0 h 1461240"/>
                <a:gd name="textAreaBottom" fmla="*/ 1461600 h 1461240"/>
              </a:gdLst>
              <a:ahLst/>
              <a:cxnLst/>
              <a:rect l="textAreaLeft" t="textAreaTop" r="textAreaRight" b="textAreaBottom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120" name="PlaceHolder 4"/>
          <p:cNvSpPr>
            <a:spLocks noGrp="1"/>
          </p:cNvSpPr>
          <p:nvPr>
            <p:ph type="title"/>
          </p:nvPr>
        </p:nvSpPr>
        <p:spPr>
          <a:xfrm rot="21180000">
            <a:off x="285840" y="311760"/>
            <a:ext cx="4390920" cy="1367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Modifiez le style du titre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839880" y="1942560"/>
            <a:ext cx="5157360" cy="561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strike="noStrike" spc="-1">
                <a:solidFill>
                  <a:srgbClr val="D30F00"/>
                </a:solidFill>
                <a:latin typeface="Comic Sans MS"/>
              </a:rPr>
              <a:t>Modifiez les styles du texte du masque</a:t>
            </a:r>
            <a:endParaRPr lang="fr-FR" sz="24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839880" y="2638080"/>
            <a:ext cx="5157360" cy="3184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4D4D4D"/>
              </a:buClr>
              <a:buFont typeface="Arial"/>
              <a:buChar char="•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Modifiez les styles du texte du masque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2400" b="0" strike="noStrike" spc="-1">
                <a:solidFill>
                  <a:schemeClr val="accent4"/>
                </a:solidFill>
                <a:latin typeface="Franklin Gothic Book"/>
              </a:rPr>
              <a:t>Deuxième niveau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Troisième niveau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Quatrième niveau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Cinquième niveau</a:t>
            </a: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172200" y="1942560"/>
            <a:ext cx="5182920" cy="561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strike="noStrike" spc="-1">
                <a:solidFill>
                  <a:srgbClr val="D30F00"/>
                </a:solidFill>
                <a:latin typeface="Comic Sans MS"/>
              </a:rPr>
              <a:t>Modifiez les styles du texte du masque</a:t>
            </a:r>
            <a:endParaRPr lang="fr-FR" sz="24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124" name="PlaceHolder 8"/>
          <p:cNvSpPr>
            <a:spLocks noGrp="1"/>
          </p:cNvSpPr>
          <p:nvPr>
            <p:ph type="body"/>
          </p:nvPr>
        </p:nvSpPr>
        <p:spPr>
          <a:xfrm>
            <a:off x="6172200" y="2638080"/>
            <a:ext cx="5182920" cy="3184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4D4D4D"/>
              </a:buClr>
              <a:buFont typeface="Arial"/>
              <a:buChar char="•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Modifiez les styles du texte du masque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2400" b="0" strike="noStrike" spc="-1">
                <a:solidFill>
                  <a:schemeClr val="accent4"/>
                </a:solidFill>
                <a:latin typeface="Franklin Gothic Book"/>
              </a:rPr>
              <a:t>Deuxième niveau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Troisième niveau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Quatrième niveau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4D4D4D"/>
              </a:buClr>
              <a:buFont typeface="Arial"/>
              <a:buChar char="•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aphisme 16"/>
          <p:cNvGrpSpPr/>
          <p:nvPr/>
        </p:nvGrpSpPr>
        <p:grpSpPr>
          <a:xfrm>
            <a:off x="10962720" y="5678280"/>
            <a:ext cx="1234080" cy="1050840"/>
            <a:chOff x="10962720" y="5678280"/>
            <a:chExt cx="1234080" cy="1050840"/>
          </a:xfrm>
        </p:grpSpPr>
        <p:sp>
          <p:nvSpPr>
            <p:cNvPr id="162" name="Forme libre : Forme 31"/>
            <p:cNvSpPr/>
            <p:nvPr/>
          </p:nvSpPr>
          <p:spPr>
            <a:xfrm>
              <a:off x="10980000" y="5954400"/>
              <a:ext cx="1216800" cy="774720"/>
            </a:xfrm>
            <a:custGeom>
              <a:avLst/>
              <a:gdLst>
                <a:gd name="textAreaLeft" fmla="*/ 0 w 1216800"/>
                <a:gd name="textAreaRight" fmla="*/ 1217160 w 1216800"/>
                <a:gd name="textAreaTop" fmla="*/ 0 h 774720"/>
                <a:gd name="textAreaBottom" fmla="*/ 775080 h 774720"/>
              </a:gdLst>
              <a:ahLst/>
              <a:cxnLst/>
              <a:rect l="textAreaLeft" t="textAreaTop" r="textAreaRight" b="textAreaBottom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>
                    <a:alpha val="6274"/>
                  </a:srgbClr>
                </a:gs>
                <a:gs pos="100000">
                  <a:srgbClr val="3DA800">
                    <a:alpha val="50196"/>
                  </a:srgbClr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63" name="Forme libre : Forme 32"/>
            <p:cNvSpPr/>
            <p:nvPr/>
          </p:nvSpPr>
          <p:spPr>
            <a:xfrm>
              <a:off x="10962720" y="5678280"/>
              <a:ext cx="1229400" cy="1012320"/>
            </a:xfrm>
            <a:custGeom>
              <a:avLst/>
              <a:gdLst>
                <a:gd name="textAreaLeft" fmla="*/ 0 w 1229400"/>
                <a:gd name="textAreaRight" fmla="*/ 1229760 w 1229400"/>
                <a:gd name="textAreaTop" fmla="*/ 0 h 1012320"/>
                <a:gd name="textAreaBottom" fmla="*/ 1012680 h 1012320"/>
              </a:gdLst>
              <a:ahLst/>
              <a:cxnLst/>
              <a:rect l="textAreaLeft" t="textAreaTop" r="textAreaRight" b="textAreaBottom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/>
                </a:gs>
                <a:gs pos="100000">
                  <a:srgbClr val="1F7100"/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164" name="Graphisme 23"/>
          <p:cNvSpPr/>
          <p:nvPr/>
        </p:nvSpPr>
        <p:spPr>
          <a:xfrm>
            <a:off x="-24480" y="519120"/>
            <a:ext cx="4593240" cy="1238040"/>
          </a:xfrm>
          <a:custGeom>
            <a:avLst/>
            <a:gdLst>
              <a:gd name="textAreaLeft" fmla="*/ 0 w 4593240"/>
              <a:gd name="textAreaRight" fmla="*/ 4593600 w 4593240"/>
              <a:gd name="textAreaTop" fmla="*/ 0 h 1238040"/>
              <a:gd name="textAreaBottom" fmla="*/ 1238400 h 1238040"/>
            </a:gdLst>
            <a:ahLst/>
            <a:cxnLst/>
            <a:rect l="textAreaLeft" t="textAreaTop" r="textAreaRight" b="textAreaBottom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rotWithShape="0">
            <a:gsLst>
              <a:gs pos="12000">
                <a:srgbClr val="008EDC">
                  <a:alpha val="50196"/>
                </a:srgbClr>
              </a:gs>
              <a:gs pos="100000">
                <a:srgbClr val="008EDC">
                  <a:alpha val="10196"/>
                </a:srgbClr>
              </a:gs>
            </a:gsLst>
            <a:lin ang="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65" name="PlaceHolder 1"/>
          <p:cNvSpPr>
            <a:spLocks noGrp="1"/>
          </p:cNvSpPr>
          <p:nvPr>
            <p:ph type="dt" idx="7"/>
          </p:nvPr>
        </p:nvSpPr>
        <p:spPr>
          <a:xfrm>
            <a:off x="4521960" y="59457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BB8B8B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BB8B8B"/>
                </a:solidFill>
                <a:latin typeface="Comic Sans MS"/>
              </a:rPr>
              <a:t>&lt;date/heure&gt;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 idx="8"/>
          </p:nvPr>
        </p:nvSpPr>
        <p:spPr>
          <a:xfrm>
            <a:off x="911160" y="5945760"/>
            <a:ext cx="2638800" cy="364680"/>
          </a:xfrm>
          <a:prstGeom prst="rect">
            <a:avLst/>
          </a:prstGeom>
          <a:noFill/>
          <a:ln w="0">
            <a:noFill/>
          </a:ln>
        </p:spPr>
        <p:txBody>
          <a:bodyPr lIns="0" anchor="ctr">
            <a:noAutofit/>
          </a:bodyPr>
          <a:lstStyle>
            <a:lvl1pPr indent="0">
              <a:lnSpc>
                <a:spcPct val="100000"/>
              </a:lnSpc>
              <a:buNone/>
              <a:defRPr lang="fr-FR" sz="1600" b="1" strike="noStrike" spc="-1">
                <a:solidFill>
                  <a:srgbClr val="C07400"/>
                </a:solidFill>
                <a:latin typeface="Comic Sans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C07400"/>
                </a:solidFill>
                <a:latin typeface="Comic Sans MS"/>
              </a:rPr>
              <a:t>&lt;pied de page&gt;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9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416F2C2D-FBA6-4F1F-AC5D-C485480D04E6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Graphique 6"/>
          <p:cNvSpPr/>
          <p:nvPr/>
        </p:nvSpPr>
        <p:spPr>
          <a:xfrm>
            <a:off x="-26280" y="135360"/>
            <a:ext cx="4884840" cy="1632240"/>
          </a:xfrm>
          <a:custGeom>
            <a:avLst/>
            <a:gdLst>
              <a:gd name="textAreaLeft" fmla="*/ 0 w 4884840"/>
              <a:gd name="textAreaRight" fmla="*/ 4885200 w 4884840"/>
              <a:gd name="textAreaTop" fmla="*/ 0 h 1632240"/>
              <a:gd name="textAreaBottom" fmla="*/ 1632600 h 1632240"/>
            </a:gdLst>
            <a:ahLst/>
            <a:cxnLst/>
            <a:rect l="textAreaLeft" t="textAreaTop" r="textAreaRight" b="textAreaBottom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rotWithShape="0">
            <a:gsLst>
              <a:gs pos="9000">
                <a:srgbClr val="005CC9"/>
              </a:gs>
              <a:gs pos="100000">
                <a:srgbClr val="008EDC"/>
              </a:gs>
            </a:gsLst>
            <a:lin ang="360000"/>
          </a:gradFill>
          <a:ln w="126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grpSp>
        <p:nvGrpSpPr>
          <p:cNvPr id="169" name="Graphique 17"/>
          <p:cNvGrpSpPr/>
          <p:nvPr/>
        </p:nvGrpSpPr>
        <p:grpSpPr>
          <a:xfrm>
            <a:off x="-12600" y="-12600"/>
            <a:ext cx="7434360" cy="5460840"/>
            <a:chOff x="-12600" y="-12600"/>
            <a:chExt cx="7434360" cy="5460840"/>
          </a:xfrm>
        </p:grpSpPr>
        <p:sp>
          <p:nvSpPr>
            <p:cNvPr id="170" name="Forme libre : Forme 26"/>
            <p:cNvSpPr/>
            <p:nvPr/>
          </p:nvSpPr>
          <p:spPr>
            <a:xfrm>
              <a:off x="5931360" y="-12600"/>
              <a:ext cx="1207080" cy="1143360"/>
            </a:xfrm>
            <a:custGeom>
              <a:avLst/>
              <a:gdLst>
                <a:gd name="textAreaLeft" fmla="*/ 0 w 1207080"/>
                <a:gd name="textAreaRight" fmla="*/ 1207440 w 1207080"/>
                <a:gd name="textAreaTop" fmla="*/ 0 h 1143360"/>
                <a:gd name="textAreaBottom" fmla="*/ 1143720 h 1143360"/>
              </a:gdLst>
              <a:ahLst/>
              <a:cxnLst/>
              <a:rect l="textAreaLeft" t="textAreaTop" r="textAreaRight" b="textAreaBottom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 rotWithShape="0">
              <a:gsLst>
                <a:gs pos="0">
                  <a:srgbClr val="C07400">
                    <a:alpha val="5098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71" name="Forme libre : Forme 27"/>
            <p:cNvSpPr/>
            <p:nvPr/>
          </p:nvSpPr>
          <p:spPr>
            <a:xfrm>
              <a:off x="-12600" y="4607280"/>
              <a:ext cx="2071440" cy="635040"/>
            </a:xfrm>
            <a:custGeom>
              <a:avLst/>
              <a:gdLst>
                <a:gd name="textAreaLeft" fmla="*/ 0 w 2071440"/>
                <a:gd name="textAreaRight" fmla="*/ 2071800 w 2071440"/>
                <a:gd name="textAreaTop" fmla="*/ 0 h 635040"/>
                <a:gd name="textAreaBottom" fmla="*/ 635400 h 635040"/>
              </a:gdLst>
              <a:ahLst/>
              <a:cxnLst/>
              <a:rect l="textAreaLeft" t="textAreaTop" r="textAreaRight" b="textAreaBottom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 rotWithShape="0">
              <a:gsLst>
                <a:gs pos="0">
                  <a:srgbClr val="9D0F00">
                    <a:alpha val="5098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72" name="Forme libre : Forme 28"/>
            <p:cNvSpPr/>
            <p:nvPr/>
          </p:nvSpPr>
          <p:spPr>
            <a:xfrm>
              <a:off x="-12600" y="4546080"/>
              <a:ext cx="2287440" cy="902160"/>
            </a:xfrm>
            <a:custGeom>
              <a:avLst/>
              <a:gdLst>
                <a:gd name="textAreaLeft" fmla="*/ 0 w 2287440"/>
                <a:gd name="textAreaRight" fmla="*/ 2287800 w 2287440"/>
                <a:gd name="textAreaTop" fmla="*/ 0 h 902160"/>
                <a:gd name="textAreaBottom" fmla="*/ 902520 h 902160"/>
              </a:gdLst>
              <a:ahLst/>
              <a:cxnLst/>
              <a:rect l="textAreaLeft" t="textAreaTop" r="textAreaRight" b="textAreaBottom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0">
              <a:blip r:embed="rId14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173" name="Forme libre : Forme 29"/>
            <p:cNvSpPr/>
            <p:nvPr/>
          </p:nvSpPr>
          <p:spPr>
            <a:xfrm>
              <a:off x="5820840" y="-12600"/>
              <a:ext cx="1600920" cy="1461240"/>
            </a:xfrm>
            <a:custGeom>
              <a:avLst/>
              <a:gdLst>
                <a:gd name="textAreaLeft" fmla="*/ 0 w 1600920"/>
                <a:gd name="textAreaRight" fmla="*/ 1601280 w 1600920"/>
                <a:gd name="textAreaTop" fmla="*/ 0 h 1461240"/>
                <a:gd name="textAreaBottom" fmla="*/ 1461600 h 1461240"/>
              </a:gdLst>
              <a:ahLst/>
              <a:cxnLst/>
              <a:rect l="textAreaLeft" t="textAreaTop" r="textAreaRight" b="textAreaBottom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174" name="PlaceHolder 4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Modifiez le style du titre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aphisme 16"/>
          <p:cNvGrpSpPr/>
          <p:nvPr/>
        </p:nvGrpSpPr>
        <p:grpSpPr>
          <a:xfrm>
            <a:off x="10962720" y="5678280"/>
            <a:ext cx="1234080" cy="1050840"/>
            <a:chOff x="10962720" y="5678280"/>
            <a:chExt cx="1234080" cy="1050840"/>
          </a:xfrm>
        </p:grpSpPr>
        <p:sp>
          <p:nvSpPr>
            <p:cNvPr id="213" name="Forme libre : Forme 31"/>
            <p:cNvSpPr/>
            <p:nvPr/>
          </p:nvSpPr>
          <p:spPr>
            <a:xfrm>
              <a:off x="10980000" y="5954400"/>
              <a:ext cx="1216800" cy="774720"/>
            </a:xfrm>
            <a:custGeom>
              <a:avLst/>
              <a:gdLst>
                <a:gd name="textAreaLeft" fmla="*/ 0 w 1216800"/>
                <a:gd name="textAreaRight" fmla="*/ 1217160 w 1216800"/>
                <a:gd name="textAreaTop" fmla="*/ 0 h 774720"/>
                <a:gd name="textAreaBottom" fmla="*/ 775080 h 774720"/>
              </a:gdLst>
              <a:ahLst/>
              <a:cxnLst/>
              <a:rect l="textAreaLeft" t="textAreaTop" r="textAreaRight" b="textAreaBottom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>
                    <a:alpha val="6274"/>
                  </a:srgbClr>
                </a:gs>
                <a:gs pos="100000">
                  <a:srgbClr val="3DA800">
                    <a:alpha val="50196"/>
                  </a:srgbClr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14" name="Forme libre : Forme 32"/>
            <p:cNvSpPr/>
            <p:nvPr/>
          </p:nvSpPr>
          <p:spPr>
            <a:xfrm>
              <a:off x="10962720" y="5678280"/>
              <a:ext cx="1229400" cy="1012320"/>
            </a:xfrm>
            <a:custGeom>
              <a:avLst/>
              <a:gdLst>
                <a:gd name="textAreaLeft" fmla="*/ 0 w 1229400"/>
                <a:gd name="textAreaRight" fmla="*/ 1229760 w 1229400"/>
                <a:gd name="textAreaTop" fmla="*/ 0 h 1012320"/>
                <a:gd name="textAreaBottom" fmla="*/ 1012680 h 1012320"/>
              </a:gdLst>
              <a:ahLst/>
              <a:cxnLst/>
              <a:rect l="textAreaLeft" t="textAreaTop" r="textAreaRight" b="textAreaBottom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rotWithShape="0">
              <a:gsLst>
                <a:gs pos="3000">
                  <a:srgbClr val="3DA800"/>
                </a:gs>
                <a:gs pos="100000">
                  <a:srgbClr val="1F7100"/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215" name="PlaceHolder 1"/>
          <p:cNvSpPr>
            <a:spLocks noGrp="1"/>
          </p:cNvSpPr>
          <p:nvPr>
            <p:ph type="dt" idx="10"/>
          </p:nvPr>
        </p:nvSpPr>
        <p:spPr>
          <a:xfrm>
            <a:off x="4521960" y="59457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BB8B8B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BB8B8B"/>
                </a:solidFill>
                <a:latin typeface="Comic Sans MS"/>
              </a:rPr>
              <a:t>&lt;date/heure&gt;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ftr" idx="11"/>
          </p:nvPr>
        </p:nvSpPr>
        <p:spPr>
          <a:xfrm>
            <a:off x="911160" y="5945760"/>
            <a:ext cx="2638800" cy="364680"/>
          </a:xfrm>
          <a:prstGeom prst="rect">
            <a:avLst/>
          </a:prstGeom>
          <a:noFill/>
          <a:ln w="0">
            <a:noFill/>
          </a:ln>
        </p:spPr>
        <p:txBody>
          <a:bodyPr lIns="0" anchor="ctr">
            <a:noAutofit/>
          </a:bodyPr>
          <a:lstStyle>
            <a:lvl1pPr indent="0">
              <a:lnSpc>
                <a:spcPct val="100000"/>
              </a:lnSpc>
              <a:buNone/>
              <a:defRPr lang="fr-FR" sz="1600" b="1" strike="noStrike" spc="-1">
                <a:solidFill>
                  <a:srgbClr val="C07400"/>
                </a:solidFill>
                <a:latin typeface="Comic Sans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C07400"/>
                </a:solidFill>
                <a:latin typeface="Comic Sans MS"/>
              </a:rPr>
              <a:t>&lt;pied de page&gt;</a:t>
            </a:r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sldNum" idx="12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41E28875-5C6E-4351-AE51-A1960595E4E1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18" name="Graphisme 17"/>
          <p:cNvGrpSpPr/>
          <p:nvPr/>
        </p:nvGrpSpPr>
        <p:grpSpPr>
          <a:xfrm>
            <a:off x="-12600" y="-12600"/>
            <a:ext cx="7434360" cy="5460840"/>
            <a:chOff x="-12600" y="-12600"/>
            <a:chExt cx="7434360" cy="5460840"/>
          </a:xfrm>
        </p:grpSpPr>
        <p:sp>
          <p:nvSpPr>
            <p:cNvPr id="219" name="Forme libre : Forme 26"/>
            <p:cNvSpPr/>
            <p:nvPr/>
          </p:nvSpPr>
          <p:spPr>
            <a:xfrm>
              <a:off x="5931360" y="-12600"/>
              <a:ext cx="1207080" cy="1143360"/>
            </a:xfrm>
            <a:custGeom>
              <a:avLst/>
              <a:gdLst>
                <a:gd name="textAreaLeft" fmla="*/ 0 w 1207080"/>
                <a:gd name="textAreaRight" fmla="*/ 1207440 w 1207080"/>
                <a:gd name="textAreaTop" fmla="*/ 0 h 1143360"/>
                <a:gd name="textAreaBottom" fmla="*/ 1143720 h 1143360"/>
              </a:gdLst>
              <a:ahLst/>
              <a:cxnLst/>
              <a:rect l="textAreaLeft" t="textAreaTop" r="textAreaRight" b="textAreaBottom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 rotWithShape="0">
              <a:gsLst>
                <a:gs pos="0">
                  <a:srgbClr val="C07400">
                    <a:alpha val="5098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20" name="Forme libre : Forme 27"/>
            <p:cNvSpPr/>
            <p:nvPr/>
          </p:nvSpPr>
          <p:spPr>
            <a:xfrm>
              <a:off x="-12600" y="4607280"/>
              <a:ext cx="2071440" cy="635040"/>
            </a:xfrm>
            <a:custGeom>
              <a:avLst/>
              <a:gdLst>
                <a:gd name="textAreaLeft" fmla="*/ 0 w 2071440"/>
                <a:gd name="textAreaRight" fmla="*/ 2071800 w 2071440"/>
                <a:gd name="textAreaTop" fmla="*/ 0 h 635040"/>
                <a:gd name="textAreaBottom" fmla="*/ 635400 h 635040"/>
              </a:gdLst>
              <a:ahLst/>
              <a:cxnLst/>
              <a:rect l="textAreaLeft" t="textAreaTop" r="textAreaRight" b="textAreaBottom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 rotWithShape="0">
              <a:gsLst>
                <a:gs pos="0">
                  <a:srgbClr val="9D0F00">
                    <a:alpha val="5098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/>
            </a:grad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21" name="Forme libre : Forme 28"/>
            <p:cNvSpPr/>
            <p:nvPr/>
          </p:nvSpPr>
          <p:spPr>
            <a:xfrm>
              <a:off x="-12600" y="4546080"/>
              <a:ext cx="2287440" cy="902160"/>
            </a:xfrm>
            <a:custGeom>
              <a:avLst/>
              <a:gdLst>
                <a:gd name="textAreaLeft" fmla="*/ 0 w 2287440"/>
                <a:gd name="textAreaRight" fmla="*/ 2287800 w 2287440"/>
                <a:gd name="textAreaTop" fmla="*/ 0 h 902160"/>
                <a:gd name="textAreaBottom" fmla="*/ 902520 h 902160"/>
              </a:gdLst>
              <a:ahLst/>
              <a:cxnLst/>
              <a:rect l="textAreaLeft" t="textAreaTop" r="textAreaRight" b="textAreaBottom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0">
              <a:blip r:embed="rId14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22" name="Forme libre : Forme 29"/>
            <p:cNvSpPr/>
            <p:nvPr/>
          </p:nvSpPr>
          <p:spPr>
            <a:xfrm>
              <a:off x="5820840" y="-12600"/>
              <a:ext cx="1600920" cy="1461240"/>
            </a:xfrm>
            <a:custGeom>
              <a:avLst/>
              <a:gdLst>
                <a:gd name="textAreaLeft" fmla="*/ 0 w 1600920"/>
                <a:gd name="textAreaRight" fmla="*/ 1601280 w 1600920"/>
                <a:gd name="textAreaTop" fmla="*/ 0 h 1461240"/>
                <a:gd name="textAreaBottom" fmla="*/ 1461600 h 1461240"/>
              </a:gdLst>
              <a:ahLst/>
              <a:cxnLst/>
              <a:rect l="textAreaLeft" t="textAreaTop" r="textAreaRight" b="textAreaBottom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1270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22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9D0F00"/>
                </a:solidFill>
                <a:latin typeface="Franklin Gothic Book"/>
              </a:rPr>
              <a:t>Cliquez pour éditer le format du texte-titre</a:t>
            </a: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chemeClr val="accent4"/>
                </a:solidFill>
                <a:latin typeface="Franklin Gothic Book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accent4"/>
                </a:solidFill>
                <a:latin typeface="Franklin Gothic Book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aphisme 35"/>
          <p:cNvGrpSpPr/>
          <p:nvPr/>
        </p:nvGrpSpPr>
        <p:grpSpPr>
          <a:xfrm>
            <a:off x="6678360" y="1430280"/>
            <a:ext cx="5526000" cy="2613600"/>
            <a:chOff x="6678360" y="1430280"/>
            <a:chExt cx="5526000" cy="2613600"/>
          </a:xfrm>
        </p:grpSpPr>
        <p:sp>
          <p:nvSpPr>
            <p:cNvPr id="262" name="Forme libre : Forme 41"/>
            <p:cNvSpPr/>
            <p:nvPr/>
          </p:nvSpPr>
          <p:spPr>
            <a:xfrm>
              <a:off x="6678360" y="2036880"/>
              <a:ext cx="5526000" cy="2007000"/>
            </a:xfrm>
            <a:custGeom>
              <a:avLst/>
              <a:gdLst>
                <a:gd name="textAreaLeft" fmla="*/ 0 w 5526000"/>
                <a:gd name="textAreaRight" fmla="*/ 5526360 w 5526000"/>
                <a:gd name="textAreaTop" fmla="*/ 0 h 2007000"/>
                <a:gd name="textAreaBottom" fmla="*/ 2007360 h 2007000"/>
              </a:gdLst>
              <a:ahLst/>
              <a:cxnLst/>
              <a:rect l="textAreaLeft" t="textAreaTop" r="textAreaRight" b="textAreaBottom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 rotWithShape="0">
              <a:gsLst>
                <a:gs pos="22000">
                  <a:srgbClr val="008EDC">
                    <a:alpha val="10196"/>
                  </a:srgbClr>
                </a:gs>
                <a:gs pos="100000">
                  <a:srgbClr val="008EDC">
                    <a:alpha val="40000"/>
                  </a:srgbClr>
                </a:gs>
              </a:gsLst>
              <a:lin ang="1020000"/>
            </a:gradFill>
            <a:ln w="12693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63" name="Forme libre : Forme 40"/>
            <p:cNvSpPr/>
            <p:nvPr/>
          </p:nvSpPr>
          <p:spPr>
            <a:xfrm>
              <a:off x="7263000" y="1430280"/>
              <a:ext cx="4941360" cy="2591280"/>
            </a:xfrm>
            <a:custGeom>
              <a:avLst/>
              <a:gdLst>
                <a:gd name="textAreaLeft" fmla="*/ 0 w 4941360"/>
                <a:gd name="textAreaRight" fmla="*/ 4941720 w 4941360"/>
                <a:gd name="textAreaTop" fmla="*/ 0 h 2591280"/>
                <a:gd name="textAreaBottom" fmla="*/ 2591640 h 2591280"/>
              </a:gdLst>
              <a:ahLst/>
              <a:cxnLst/>
              <a:rect l="textAreaLeft" t="textAreaTop" r="textAreaRight" b="textAreaBottom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 rotWithShape="0">
              <a:gsLst>
                <a:gs pos="0">
                  <a:srgbClr val="005CC9"/>
                </a:gs>
                <a:gs pos="100000">
                  <a:srgbClr val="008EDC"/>
                </a:gs>
              </a:gsLst>
              <a:lin ang="10440000"/>
            </a:gradFill>
            <a:ln w="12693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264" name="Forme libre : Forme 13"/>
          <p:cNvSpPr/>
          <p:nvPr/>
        </p:nvSpPr>
        <p:spPr>
          <a:xfrm>
            <a:off x="5886360" y="5240520"/>
            <a:ext cx="1485720" cy="1625400"/>
          </a:xfrm>
          <a:custGeom>
            <a:avLst/>
            <a:gdLst>
              <a:gd name="textAreaLeft" fmla="*/ 0 w 1485720"/>
              <a:gd name="textAreaRight" fmla="*/ 1486080 w 1485720"/>
              <a:gd name="textAreaTop" fmla="*/ 0 h 1625400"/>
              <a:gd name="textAreaBottom" fmla="*/ 1625760 h 1625400"/>
            </a:gdLst>
            <a:ahLst/>
            <a:cxnLst/>
            <a:rect l="textAreaLeft" t="textAreaTop" r="textAreaRight" b="textAreaBottom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 rotWithShape="0">
            <a:gsLst>
              <a:gs pos="0">
                <a:srgbClr val="3DA800">
                  <a:alpha val="5098"/>
                </a:srgbClr>
              </a:gs>
              <a:gs pos="100000">
                <a:srgbClr val="1F7100">
                  <a:alpha val="20000"/>
                </a:srgbClr>
              </a:gs>
            </a:gsLst>
            <a:lin ang="744000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65" name="Forme libre : Forme 9"/>
          <p:cNvSpPr/>
          <p:nvPr/>
        </p:nvSpPr>
        <p:spPr>
          <a:xfrm>
            <a:off x="-13320" y="298440"/>
            <a:ext cx="2679480" cy="761760"/>
          </a:xfrm>
          <a:custGeom>
            <a:avLst/>
            <a:gdLst>
              <a:gd name="textAreaLeft" fmla="*/ 0 w 2679480"/>
              <a:gd name="textAreaRight" fmla="*/ 2679840 w 2679480"/>
              <a:gd name="textAreaTop" fmla="*/ 0 h 761760"/>
              <a:gd name="textAreaBottom" fmla="*/ 762120 h 761760"/>
            </a:gdLst>
            <a:ahLst/>
            <a:cxnLst/>
            <a:rect l="textAreaLeft" t="textAreaTop" r="textAreaRight" b="textAreaBottom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 rotWithShape="0">
            <a:gsLst>
              <a:gs pos="0">
                <a:srgbClr val="D30F00">
                  <a:alpha val="5098"/>
                </a:srgbClr>
              </a:gs>
              <a:gs pos="100000">
                <a:srgbClr val="9D0F00">
                  <a:alpha val="20000"/>
                </a:srgbClr>
              </a:gs>
            </a:gsLst>
            <a:lin ang="984000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66" name="Forme libre : Forme 11"/>
          <p:cNvSpPr/>
          <p:nvPr/>
        </p:nvSpPr>
        <p:spPr>
          <a:xfrm>
            <a:off x="6083280" y="-12600"/>
            <a:ext cx="1091880" cy="1015920"/>
          </a:xfrm>
          <a:custGeom>
            <a:avLst/>
            <a:gdLst>
              <a:gd name="textAreaLeft" fmla="*/ 0 w 1091880"/>
              <a:gd name="textAreaRight" fmla="*/ 1092240 w 1091880"/>
              <a:gd name="textAreaTop" fmla="*/ 0 h 1015920"/>
              <a:gd name="textAreaBottom" fmla="*/ 1016280 h 1015920"/>
            </a:gdLst>
            <a:ahLst/>
            <a:cxnLst/>
            <a:rect l="textAreaLeft" t="textAreaTop" r="textAreaRight" b="textAreaBottom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 rotWithShape="0">
            <a:gsLst>
              <a:gs pos="0">
                <a:srgbClr val="FFAA00">
                  <a:alpha val="5098"/>
                </a:srgbClr>
              </a:gs>
              <a:gs pos="100000">
                <a:srgbClr val="C07400">
                  <a:alpha val="20000"/>
                </a:srgbClr>
              </a:gs>
            </a:gsLst>
            <a:lin ang="318000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67" name="Forme libre : Forme 15"/>
          <p:cNvSpPr/>
          <p:nvPr/>
        </p:nvSpPr>
        <p:spPr>
          <a:xfrm>
            <a:off x="7752240" y="4099680"/>
            <a:ext cx="4444920" cy="1104480"/>
          </a:xfrm>
          <a:custGeom>
            <a:avLst/>
            <a:gdLst>
              <a:gd name="textAreaLeft" fmla="*/ 0 w 4444920"/>
              <a:gd name="textAreaRight" fmla="*/ 4445280 w 4444920"/>
              <a:gd name="textAreaTop" fmla="*/ 0 h 1104480"/>
              <a:gd name="textAreaBottom" fmla="*/ 1104840 h 1104480"/>
            </a:gdLst>
            <a:ahLst/>
            <a:cxnLst/>
            <a:rect l="textAreaLeft" t="textAreaTop" r="textAreaRight" b="textAreaBottom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 rotWithShape="0">
            <a:gsLst>
              <a:gs pos="0">
                <a:srgbClr val="D30F00">
                  <a:alpha val="5098"/>
                </a:srgbClr>
              </a:gs>
              <a:gs pos="100000">
                <a:srgbClr val="9D0F00">
                  <a:alpha val="20000"/>
                </a:srgbClr>
              </a:gs>
            </a:gsLst>
            <a:lin ang="90000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68" name="Forme libre : Forme 8"/>
          <p:cNvSpPr/>
          <p:nvPr/>
        </p:nvSpPr>
        <p:spPr>
          <a:xfrm>
            <a:off x="-13320" y="237600"/>
            <a:ext cx="2895480" cy="1028520"/>
          </a:xfrm>
          <a:custGeom>
            <a:avLst/>
            <a:gdLst>
              <a:gd name="textAreaLeft" fmla="*/ 0 w 2895480"/>
              <a:gd name="textAreaRight" fmla="*/ 2895840 w 2895480"/>
              <a:gd name="textAreaTop" fmla="*/ 0 h 1028520"/>
              <a:gd name="textAreaBottom" fmla="*/ 1028880 h 1028520"/>
            </a:gdLst>
            <a:ahLst/>
            <a:cxnLst/>
            <a:rect l="textAreaLeft" t="textAreaTop" r="textAreaRight" b="textAreaBottom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69" name="Forme libre : Forme 10"/>
          <p:cNvSpPr/>
          <p:nvPr/>
        </p:nvSpPr>
        <p:spPr>
          <a:xfrm>
            <a:off x="5972760" y="-12600"/>
            <a:ext cx="1485720" cy="1333440"/>
          </a:xfrm>
          <a:custGeom>
            <a:avLst/>
            <a:gdLst>
              <a:gd name="textAreaLeft" fmla="*/ 0 w 1485720"/>
              <a:gd name="textAreaRight" fmla="*/ 1486080 w 1485720"/>
              <a:gd name="textAreaTop" fmla="*/ 0 h 1333440"/>
              <a:gd name="textAreaBottom" fmla="*/ 1333800 h 1333440"/>
            </a:gdLst>
            <a:ahLst/>
            <a:cxnLst/>
            <a:rect l="textAreaLeft" t="textAreaTop" r="textAreaRight" b="textAreaBottom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70" name="Forme libre : Forme 12"/>
          <p:cNvSpPr/>
          <p:nvPr/>
        </p:nvSpPr>
        <p:spPr>
          <a:xfrm>
            <a:off x="6033600" y="5121000"/>
            <a:ext cx="1714320" cy="1739880"/>
          </a:xfrm>
          <a:custGeom>
            <a:avLst/>
            <a:gdLst>
              <a:gd name="textAreaLeft" fmla="*/ 0 w 1714320"/>
              <a:gd name="textAreaRight" fmla="*/ 1714680 w 1714320"/>
              <a:gd name="textAreaTop" fmla="*/ 0 h 1739880"/>
              <a:gd name="textAreaBottom" fmla="*/ 1740240 h 1739880"/>
            </a:gdLst>
            <a:ahLst/>
            <a:cxnLst/>
            <a:rect l="textAreaLeft" t="textAreaTop" r="textAreaRight" b="textAreaBottom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 rotWithShape="0">
            <a:blip r:embed="rId16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71" name="Forme libre : Forme 14"/>
          <p:cNvSpPr/>
          <p:nvPr/>
        </p:nvSpPr>
        <p:spPr>
          <a:xfrm>
            <a:off x="8228520" y="3516840"/>
            <a:ext cx="3975120" cy="1663560"/>
          </a:xfrm>
          <a:custGeom>
            <a:avLst/>
            <a:gdLst>
              <a:gd name="textAreaLeft" fmla="*/ 0 w 3975120"/>
              <a:gd name="textAreaRight" fmla="*/ 3975480 w 3975120"/>
              <a:gd name="textAreaTop" fmla="*/ 0 h 1663560"/>
              <a:gd name="textAreaBottom" fmla="*/ 1663920 h 1663560"/>
            </a:gdLst>
            <a:ahLst/>
            <a:cxnLst/>
            <a:rect l="textAreaLeft" t="textAreaTop" r="textAreaRight" b="textAreaBottom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rotWithShape="0">
            <a:gsLst>
              <a:gs pos="0">
                <a:srgbClr val="D30F00"/>
              </a:gs>
              <a:gs pos="100000">
                <a:srgbClr val="9D0F00"/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 rot="840000">
            <a:off x="7388280" y="2045160"/>
            <a:ext cx="4820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5500" b="1" strike="noStrike" spc="-1">
                <a:solidFill>
                  <a:srgbClr val="FFFFFF"/>
                </a:solidFill>
                <a:latin typeface="Comic Sans MS"/>
              </a:rPr>
              <a:t>Merci!</a:t>
            </a:r>
            <a:endParaRPr lang="fr-FR" sz="55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grpSp>
        <p:nvGrpSpPr>
          <p:cNvPr id="273" name="Graphisme 21"/>
          <p:cNvGrpSpPr/>
          <p:nvPr/>
        </p:nvGrpSpPr>
        <p:grpSpPr>
          <a:xfrm>
            <a:off x="-12600" y="718200"/>
            <a:ext cx="6444000" cy="6145920"/>
            <a:chOff x="-12600" y="718200"/>
            <a:chExt cx="6444000" cy="6145920"/>
          </a:xfrm>
        </p:grpSpPr>
        <p:sp>
          <p:nvSpPr>
            <p:cNvPr id="274" name="Forme libre : Forme 23"/>
            <p:cNvSpPr/>
            <p:nvPr/>
          </p:nvSpPr>
          <p:spPr>
            <a:xfrm>
              <a:off x="-12600" y="4352760"/>
              <a:ext cx="6431400" cy="2511360"/>
            </a:xfrm>
            <a:custGeom>
              <a:avLst/>
              <a:gdLst>
                <a:gd name="textAreaLeft" fmla="*/ 0 w 6431400"/>
                <a:gd name="textAreaRight" fmla="*/ 6431760 w 6431400"/>
                <a:gd name="textAreaTop" fmla="*/ 0 h 2511360"/>
                <a:gd name="textAreaBottom" fmla="*/ 2511720 h 2511360"/>
              </a:gdLst>
              <a:ahLst/>
              <a:cxnLst/>
              <a:rect l="textAreaLeft" t="textAreaTop" r="textAreaRight" b="textAreaBottom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AA00">
                    <a:alpha val="5098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540000"/>
            </a:gradFill>
            <a:ln w="12681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75" name="Forme libre : Forme 24"/>
            <p:cNvSpPr/>
            <p:nvPr/>
          </p:nvSpPr>
          <p:spPr>
            <a:xfrm>
              <a:off x="-12600" y="718200"/>
              <a:ext cx="6444000" cy="5936400"/>
            </a:xfrm>
            <a:custGeom>
              <a:avLst/>
              <a:gdLst>
                <a:gd name="textAreaLeft" fmla="*/ 0 w 6444000"/>
                <a:gd name="textAreaRight" fmla="*/ 6444360 w 6444000"/>
                <a:gd name="textAreaTop" fmla="*/ 0 h 5936400"/>
                <a:gd name="textAreaBottom" fmla="*/ 5936760 h 5936400"/>
              </a:gdLst>
              <a:ahLst/>
              <a:cxnLst/>
              <a:rect l="textAreaLeft" t="textAreaTop" r="textAreaRight" b="textAreaBottom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rotWithShape="0">
              <a:gsLst>
                <a:gs pos="0">
                  <a:srgbClr val="FFAA00"/>
                </a:gs>
                <a:gs pos="100000">
                  <a:srgbClr val="C07400"/>
                </a:gs>
              </a:gsLst>
              <a:lin ang="10800000"/>
            </a:gradFill>
            <a:ln w="12681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  <p:sp>
          <p:nvSpPr>
            <p:cNvPr id="276" name="Forme libre : Forme 26"/>
            <p:cNvSpPr/>
            <p:nvPr/>
          </p:nvSpPr>
          <p:spPr>
            <a:xfrm>
              <a:off x="-12600" y="1036440"/>
              <a:ext cx="6114240" cy="5365800"/>
            </a:xfrm>
            <a:custGeom>
              <a:avLst/>
              <a:gdLst>
                <a:gd name="textAreaLeft" fmla="*/ 0 w 6114240"/>
                <a:gd name="textAreaRight" fmla="*/ 6114600 w 6114240"/>
                <a:gd name="textAreaTop" fmla="*/ 0 h 5365800"/>
                <a:gd name="textAreaBottom" fmla="*/ 5366160 h 5365800"/>
              </a:gdLst>
              <a:ahLst/>
              <a:cxnLst/>
              <a:rect l="textAreaLeft" t="textAreaTop" r="textAreaRight" b="textAreaBottom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9D0F00"/>
                </a:solidFill>
                <a:latin typeface="Franklin Gothic Book"/>
              </a:endParaRPr>
            </a:p>
          </p:txBody>
        </p:sp>
      </p:grp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-1440" y="1096200"/>
            <a:ext cx="6052320" cy="5259600"/>
          </a:xfrm>
          <a:prstGeom prst="rect">
            <a:avLst/>
          </a:prstGeom>
          <a:noFill/>
          <a:ln w="0">
            <a:solidFill>
              <a:srgbClr val="BFBFBF"/>
            </a:solidFill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9D0F00"/>
                </a:solidFill>
                <a:latin typeface="Franklin Gothic Book"/>
              </a:rPr>
              <a:t>Cliquez sur l’icône pour ajouter une image</a:t>
            </a:r>
            <a:endParaRPr lang="fr-FR" sz="14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 rot="720000">
            <a:off x="8526240" y="4052520"/>
            <a:ext cx="3689280" cy="642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rgbClr val="FFFFFF"/>
                </a:solidFill>
                <a:latin typeface="Franklin Gothic Book"/>
              </a:rPr>
              <a:t>Modifiez les styles du texte</a:t>
            </a:r>
            <a:endParaRPr lang="fr-FR" sz="26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dieu-dans-nos-vies.fr/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 rot="840000">
            <a:off x="7262640" y="2725920"/>
            <a:ext cx="4851000" cy="1826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5500" b="1" strike="noStrike" spc="-1">
                <a:solidFill>
                  <a:srgbClr val="FFFFFF"/>
                </a:solidFill>
                <a:latin typeface="Comic Sans MS"/>
              </a:rPr>
              <a:t>Classe de CM1-CM2</a:t>
            </a:r>
            <a:endParaRPr lang="fr-FR" sz="55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 rot="720000">
            <a:off x="7867031" y="5100630"/>
            <a:ext cx="4224989" cy="858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lnSpcReduction="10000"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strike="noStrike" spc="-1" dirty="0">
                <a:solidFill>
                  <a:srgbClr val="FFFFFF"/>
                </a:solidFill>
                <a:latin typeface="Franklin Gothic Book"/>
              </a:rPr>
              <a:t>Aurélie SOUCHET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strike="noStrike" spc="-1" dirty="0">
                <a:solidFill>
                  <a:srgbClr val="000000"/>
                </a:solidFill>
                <a:latin typeface="Arial"/>
              </a:rPr>
              <a:t>Denis TRICHET</a:t>
            </a: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 rot="720000">
            <a:off x="9571680" y="577080"/>
            <a:ext cx="1360800" cy="858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10000"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 dirty="0">
                <a:solidFill>
                  <a:srgbClr val="FFFFFF"/>
                </a:solidFill>
                <a:latin typeface="Franklin Gothic Book"/>
              </a:rPr>
              <a:t>20/09</a:t>
            </a:r>
            <a:endParaRPr lang="fr-FR" sz="26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 dirty="0">
                <a:solidFill>
                  <a:srgbClr val="FFFFFF"/>
                </a:solidFill>
                <a:latin typeface="Franklin Gothic Book"/>
              </a:rPr>
              <a:t>2024</a:t>
            </a:r>
            <a:endParaRPr lang="fr-FR" sz="2600" b="0" strike="noStrike" spc="-1" dirty="0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24" name="Espace réservé d’image 8"/>
          <p:cNvSpPr/>
          <p:nvPr/>
        </p:nvSpPr>
        <p:spPr>
          <a:xfrm>
            <a:off x="0" y="1114920"/>
            <a:ext cx="6230160" cy="5314320"/>
          </a:xfrm>
          <a:custGeom>
            <a:avLst/>
            <a:gdLst>
              <a:gd name="textAreaLeft" fmla="*/ 0 w 6230160"/>
              <a:gd name="textAreaRight" fmla="*/ 6230520 w 6230160"/>
              <a:gd name="textAreaTop" fmla="*/ 0 h 5314320"/>
              <a:gd name="textAreaBottom" fmla="*/ 5314680 h 5314320"/>
            </a:gdLst>
            <a:ahLst/>
            <a:cxnLst/>
            <a:rect l="textAreaLeft" t="textAreaTop" r="textAreaRight" b="textAreaBottom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Num" idx="24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17D4055A-BA6A-4B4D-98D5-CE83B17F7D20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10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title"/>
          </p:nvPr>
        </p:nvSpPr>
        <p:spPr>
          <a:xfrm rot="21180000">
            <a:off x="63360" y="352440"/>
            <a:ext cx="45712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 dirty="0">
                <a:solidFill>
                  <a:srgbClr val="FFFFFF"/>
                </a:solidFill>
                <a:latin typeface="Comic Sans MS"/>
              </a:rPr>
              <a:t>PROJET D’ECOLE</a:t>
            </a:r>
            <a:endParaRPr lang="fr-FR" sz="4000" b="0" strike="noStrike" spc="-1" dirty="0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63" name="ZoneTexte 5"/>
          <p:cNvSpPr/>
          <p:nvPr/>
        </p:nvSpPr>
        <p:spPr>
          <a:xfrm>
            <a:off x="3094146" y="928370"/>
            <a:ext cx="5456113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6600" b="1" strike="noStrike" spc="-1" dirty="0">
                <a:solidFill>
                  <a:srgbClr val="7030A0"/>
                </a:solidFill>
                <a:latin typeface="Alice in Wonderland" panose="02000500000000000000" pitchFamily="2" charset="0"/>
              </a:rPr>
              <a:t>« Voyage au pays </a:t>
            </a:r>
          </a:p>
          <a:p>
            <a:pPr algn="ctr">
              <a:lnSpc>
                <a:spcPct val="100000"/>
              </a:lnSpc>
            </a:pPr>
            <a:r>
              <a:rPr lang="fr-FR" sz="6600" b="1" strike="noStrike" spc="-1" dirty="0">
                <a:solidFill>
                  <a:srgbClr val="7030A0"/>
                </a:solidFill>
                <a:latin typeface="Alice in Wonderland" panose="02000500000000000000" pitchFamily="2" charset="0"/>
              </a:rPr>
              <a:t>des contes »</a:t>
            </a:r>
            <a:endParaRPr lang="fr-FR" sz="6600" b="0" strike="noStrike" spc="-1" dirty="0">
              <a:solidFill>
                <a:srgbClr val="7030A0"/>
              </a:solidFill>
              <a:latin typeface="Alice in Wonderland" panose="02000500000000000000" pitchFamily="2" charset="0"/>
            </a:endParaRPr>
          </a:p>
        </p:txBody>
      </p:sp>
      <p:sp>
        <p:nvSpPr>
          <p:cNvPr id="365" name="Ellipse 7"/>
          <p:cNvSpPr/>
          <p:nvPr/>
        </p:nvSpPr>
        <p:spPr>
          <a:xfrm>
            <a:off x="8074005" y="78829"/>
            <a:ext cx="3955724" cy="40165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 dirty="0">
                <a:solidFill>
                  <a:schemeClr val="lt1"/>
                </a:solidFill>
                <a:latin typeface="Comic Sans MS"/>
              </a:rPr>
              <a:t>Education physique et sportive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cross</a:t>
            </a:r>
            <a:r>
              <a:rPr lang="fr-FR" spc="-1" dirty="0">
                <a:solidFill>
                  <a:schemeClr val="lt1"/>
                </a:solidFill>
                <a:latin typeface="Comic Sans MS"/>
              </a:rPr>
              <a:t>…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SRAV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piscine CM2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matériel UGSEL :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      Tchoukball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      Crosse </a:t>
            </a:r>
            <a:r>
              <a:rPr lang="fr-FR" spc="-1" dirty="0" err="1">
                <a:solidFill>
                  <a:schemeClr val="lt1"/>
                </a:solidFill>
                <a:latin typeface="Comic Sans MS"/>
              </a:rPr>
              <a:t>québequoise</a:t>
            </a:r>
            <a:endParaRPr lang="fr-FR" spc="-1" dirty="0">
              <a:solidFill>
                <a:schemeClr val="lt1"/>
              </a:solidFill>
              <a:latin typeface="Comic Sans MS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      Lancer de précisions 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       Gymnastique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Ellipse 9">
            <a:hlinkClick r:id="" action="ppaction://noaction"/>
          </p:cNvPr>
          <p:cNvSpPr/>
          <p:nvPr/>
        </p:nvSpPr>
        <p:spPr>
          <a:xfrm>
            <a:off x="5184842" y="3484306"/>
            <a:ext cx="4610912" cy="333252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 dirty="0">
                <a:solidFill>
                  <a:schemeClr val="lt1"/>
                </a:solidFill>
                <a:latin typeface="Comic Sans MS"/>
              </a:rPr>
              <a:t>Gestion de classe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- 4 maisons</a:t>
            </a:r>
            <a:r>
              <a:rPr lang="fr-FR" spc="-1" dirty="0">
                <a:solidFill>
                  <a:schemeClr val="lt1"/>
                </a:solidFill>
                <a:latin typeface="Comic Sans MS"/>
              </a:rPr>
              <a:t> : Perrault, Grimm, Andersen, Lewis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gagner des points pour remporter la coupe de la période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Ellipse 10"/>
          <p:cNvSpPr/>
          <p:nvPr/>
        </p:nvSpPr>
        <p:spPr>
          <a:xfrm>
            <a:off x="204983" y="2392665"/>
            <a:ext cx="4979859" cy="43499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 dirty="0">
                <a:solidFill>
                  <a:schemeClr val="lt1"/>
                </a:solidFill>
                <a:latin typeface="Comic Sans MS"/>
              </a:rPr>
              <a:t>Découvrir un thème lié aux contes à chaque période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- des réalisations collectives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chemeClr val="lt1"/>
                </a:solidFill>
                <a:latin typeface="Comic Sans MS"/>
              </a:rPr>
              <a:t>- la </a:t>
            </a: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littérature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- Voyage scolaire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>
                <a:solidFill>
                  <a:schemeClr val="lt1"/>
                </a:solidFill>
                <a:latin typeface="Comic Sans MS"/>
              </a:rPr>
              <a:t>…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P1 : Sorcières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P2 : Noël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P3 : Princesses et chevaliers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lt1"/>
                </a:solidFill>
                <a:latin typeface="Comic Sans MS"/>
              </a:rPr>
              <a:t>P4 : Enfants / héros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Comic Sans MS"/>
              </a:rPr>
              <a:t>P5 : Animaux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sldNum" idx="25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9FAF31DB-BF10-4C04-96E6-D306312B49AD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11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0" name="Image 3"/>
          <p:cNvPicPr/>
          <p:nvPr/>
        </p:nvPicPr>
        <p:blipFill>
          <a:blip r:embed="rId2"/>
          <a:stretch/>
        </p:blipFill>
        <p:spPr>
          <a:xfrm>
            <a:off x="982800" y="0"/>
            <a:ext cx="992088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 3"/>
          <p:cNvPicPr/>
          <p:nvPr/>
        </p:nvPicPr>
        <p:blipFill>
          <a:blip r:embed="rId2"/>
          <a:stretch/>
        </p:blipFill>
        <p:spPr>
          <a:xfrm>
            <a:off x="111240" y="0"/>
            <a:ext cx="11969280" cy="6857640"/>
          </a:xfrm>
          <a:prstGeom prst="rect">
            <a:avLst/>
          </a:prstGeom>
          <a:ln w="0">
            <a:noFill/>
          </a:ln>
        </p:spPr>
      </p:pic>
      <p:sp>
        <p:nvSpPr>
          <p:cNvPr id="372" name="PlaceHolder 1"/>
          <p:cNvSpPr>
            <a:spLocks noGrp="1"/>
          </p:cNvSpPr>
          <p:nvPr>
            <p:ph type="sldNum" idx="26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91DA0F9B-4A71-48F7-B4D3-C5DB87724B94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12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Num" idx="27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92D9B93D-D555-4FAA-8FF1-AFDF9D3910E9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13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ORGANISATION DE LA CLASSE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75" name="Titre 6"/>
          <p:cNvSpPr/>
          <p:nvPr/>
        </p:nvSpPr>
        <p:spPr>
          <a:xfrm>
            <a:off x="4634280" y="1311120"/>
            <a:ext cx="71715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9D0F00"/>
                </a:solidFill>
                <a:latin typeface="Comic Sans MS"/>
              </a:rPr>
              <a:t>Objectifs  du </a:t>
            </a:r>
            <a:r>
              <a:rPr lang="fr-FR" sz="2800" b="1" strike="noStrike" spc="-1">
                <a:solidFill>
                  <a:srgbClr val="9D0F00"/>
                </a:solidFill>
                <a:latin typeface="Comic Sans MS"/>
              </a:rPr>
              <a:t>Cycle 3 = </a:t>
            </a:r>
            <a:r>
              <a:rPr lang="fr-FR" sz="2800" b="0" strike="noStrike" spc="-1">
                <a:solidFill>
                  <a:srgbClr val="9D0F00"/>
                </a:solidFill>
                <a:latin typeface="Comic Sans MS"/>
              </a:rPr>
              <a:t>CM1/CM2/6ème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ZoneTexte 5"/>
          <p:cNvSpPr/>
          <p:nvPr/>
        </p:nvSpPr>
        <p:spPr>
          <a:xfrm>
            <a:off x="3308040" y="2274840"/>
            <a:ext cx="5212800" cy="228420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FF0000"/>
                </a:solidFill>
                <a:latin typeface="Comic Sans MS"/>
              </a:rPr>
              <a:t>Consolider ses repères fondamentaux et 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FF0000"/>
                </a:solidFill>
                <a:latin typeface="Comic Sans MS"/>
              </a:rPr>
              <a:t>se préparer au collège!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ZoneTexte 6"/>
          <p:cNvSpPr/>
          <p:nvPr/>
        </p:nvSpPr>
        <p:spPr>
          <a:xfrm>
            <a:off x="8571600" y="1942560"/>
            <a:ext cx="36802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Garamond"/>
              </a:rPr>
              <a:t>Consolider l’acquisition des savoirs fondamentaux.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(Lire, écrire, compter)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ZoneTexte 7"/>
          <p:cNvSpPr/>
          <p:nvPr/>
        </p:nvSpPr>
        <p:spPr>
          <a:xfrm>
            <a:off x="8286840" y="4676760"/>
            <a:ext cx="39654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Garamond"/>
              </a:rPr>
              <a:t>S’exprimer aisément à l’oral</a:t>
            </a: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(syntaxe, vocabulaire)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=&gt; exposés, poésies…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ZoneTexte 8"/>
          <p:cNvSpPr/>
          <p:nvPr/>
        </p:nvSpPr>
        <p:spPr>
          <a:xfrm>
            <a:off x="3955320" y="5160960"/>
            <a:ext cx="45651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Garamond"/>
              </a:rPr>
              <a:t>Développer des méthodes d’apprentissages </a:t>
            </a: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(mémorisation, organisation du travail)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=&gt; renforcé en APC si besoin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ZoneTexte 9"/>
          <p:cNvSpPr/>
          <p:nvPr/>
        </p:nvSpPr>
        <p:spPr>
          <a:xfrm>
            <a:off x="82080" y="5297400"/>
            <a:ext cx="37864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Garamond"/>
              </a:rPr>
              <a:t>Développer l’autonomie et l’efficacité dans son travail</a:t>
            </a:r>
            <a:r>
              <a:rPr lang="fr-FR" sz="2400" b="0" strike="noStrike" spc="-1">
                <a:solidFill>
                  <a:srgbClr val="0070C0"/>
                </a:solidFill>
                <a:latin typeface="Garamond"/>
              </a:rPr>
              <a:t>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70C0"/>
                </a:solidFill>
                <a:latin typeface="Garamond"/>
              </a:rPr>
              <a:t>=&gt; Plan de Travail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ZoneTexte 10"/>
          <p:cNvSpPr/>
          <p:nvPr/>
        </p:nvSpPr>
        <p:spPr>
          <a:xfrm>
            <a:off x="0" y="1962360"/>
            <a:ext cx="368028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70C0"/>
                </a:solidFill>
                <a:latin typeface="Garamond"/>
              </a:rPr>
              <a:t>Renforcer la confiance en soi et le respect d’ autrui.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1" i="1" strike="noStrike" spc="-1" dirty="0">
                <a:solidFill>
                  <a:srgbClr val="0070C0"/>
                </a:solidFill>
                <a:latin typeface="Garamond"/>
              </a:rPr>
              <a:t>(Gestion des émotions)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ldNum" idx="28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FEB84083-90DC-47DF-A303-283BF1656832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14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Image 3"/>
          <p:cNvPicPr/>
          <p:nvPr/>
        </p:nvPicPr>
        <p:blipFill>
          <a:blip r:embed="rId2"/>
          <a:stretch/>
        </p:blipFill>
        <p:spPr>
          <a:xfrm>
            <a:off x="797760" y="-25560"/>
            <a:ext cx="10556640" cy="688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Num" idx="29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C036F58F-F79B-4582-83A5-D7D300CD3B76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15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ldNum" idx="30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C4DDD41D-F570-4005-B25B-4811371A8268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16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7" name="Image 3"/>
          <p:cNvPicPr/>
          <p:nvPr/>
        </p:nvPicPr>
        <p:blipFill>
          <a:blip r:embed="rId2"/>
          <a:stretch/>
        </p:blipFill>
        <p:spPr>
          <a:xfrm>
            <a:off x="1281600" y="0"/>
            <a:ext cx="97070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Num" idx="31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776F76D1-F6AF-4FC4-8361-B5FBDE0B9F5A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17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9" name="Image 3"/>
          <p:cNvPicPr/>
          <p:nvPr/>
        </p:nvPicPr>
        <p:blipFill>
          <a:blip r:embed="rId2"/>
          <a:stretch/>
        </p:blipFill>
        <p:spPr>
          <a:xfrm>
            <a:off x="220320" y="848160"/>
            <a:ext cx="11856240" cy="520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ldNum" idx="32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C1C847B4-99A3-4C51-A24D-7EE9FEAC7E80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18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391" name="Tableau 3"/>
          <p:cNvGraphicFramePr/>
          <p:nvPr>
            <p:extLst>
              <p:ext uri="{D42A27DB-BD31-4B8C-83A1-F6EECF244321}">
                <p14:modId xmlns:p14="http://schemas.microsoft.com/office/powerpoint/2010/main" val="2459525820"/>
              </p:ext>
            </p:extLst>
          </p:nvPr>
        </p:nvGraphicFramePr>
        <p:xfrm>
          <a:off x="225360" y="719640"/>
          <a:ext cx="11740680" cy="3085920"/>
        </p:xfrm>
        <a:graphic>
          <a:graphicData uri="http://schemas.openxmlformats.org/drawingml/2006/table">
            <a:tbl>
              <a:tblPr/>
              <a:tblGrid>
                <a:gridCol w="298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9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44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1F7100"/>
                          </a:solidFill>
                          <a:latin typeface="Franklin Gothic Book"/>
                        </a:rPr>
                        <a:t>Planning indicatif des leçons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Leçon de conjugaison et grammaire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Leçon d’orthographe et de lexique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Leçon de mathématiques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Calcul mental (parfois)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Leçon de mathématiques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Leçon de mathématiques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strike="noStrike" spc="-1" dirty="0">
                          <a:solidFill>
                            <a:srgbClr val="9D0F00"/>
                          </a:solidFill>
                          <a:latin typeface="Franklin Gothic Book"/>
                        </a:rPr>
                        <a:t>Flash maths (à fractionner)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géographie (CM2)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sciences (CM2)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sciences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d’histoire (CM2)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sciences (CM1)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d’histoire (CM1)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sciences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800" b="0" strike="noStrike" spc="-1">
                          <a:solidFill>
                            <a:srgbClr val="9D0F00"/>
                          </a:solidFill>
                          <a:latin typeface="Franklin Gothic Book"/>
                        </a:rPr>
                        <a:t>Leçon de géographie (CM1)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E7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40">
                <a:tc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9D0F00"/>
                        </a:solidFill>
                        <a:latin typeface="Franklin Gothic Book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9D0F00"/>
                        </a:solidFill>
                        <a:latin typeface="Franklin Gothic Book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9D0F00"/>
                        </a:solidFill>
                        <a:latin typeface="Franklin Gothic Book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0" strike="noStrike" spc="-1" dirty="0">
                        <a:solidFill>
                          <a:srgbClr val="9D0F00"/>
                        </a:solidFill>
                        <a:latin typeface="Franklin Gothic Book"/>
                      </a:endParaRPr>
                    </a:p>
                  </a:txBody>
                  <a:tcPr>
                    <a:lnL w="12240">
                      <a:solidFill>
                        <a:srgbClr val="1F7100"/>
                      </a:solidFill>
                      <a:prstDash val="solid"/>
                    </a:lnL>
                    <a:lnR w="12240">
                      <a:solidFill>
                        <a:srgbClr val="1F7100"/>
                      </a:solidFill>
                      <a:prstDash val="solid"/>
                    </a:lnR>
                    <a:lnT w="12240">
                      <a:solidFill>
                        <a:srgbClr val="1F7100"/>
                      </a:solidFill>
                      <a:prstDash val="solid"/>
                    </a:lnT>
                    <a:lnB w="12240">
                      <a:solidFill>
                        <a:srgbClr val="1F7100"/>
                      </a:solidFill>
                      <a:prstDash val="solid"/>
                    </a:lnB>
                    <a:solidFill>
                      <a:srgbClr val="CCD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2" name="Title 2"/>
          <p:cNvSpPr/>
          <p:nvPr/>
        </p:nvSpPr>
        <p:spPr>
          <a:xfrm>
            <a:off x="1676520" y="4020480"/>
            <a:ext cx="9133200" cy="5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r>
              <a:rPr lang="fr-FR" sz="3400" b="0" strike="noStrike" spc="-1">
                <a:solidFill>
                  <a:srgbClr val="9D0F00"/>
                </a:solidFill>
                <a:latin typeface="Cambria"/>
              </a:rPr>
              <a:t>Aide pédagogique complémentaire</a:t>
            </a:r>
            <a:endParaRPr lang="fr-FR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ontent Placeholder 1"/>
          <p:cNvSpPr/>
          <p:nvPr/>
        </p:nvSpPr>
        <p:spPr>
          <a:xfrm>
            <a:off x="1529099" y="4805280"/>
            <a:ext cx="9813351" cy="179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marL="274320" indent="-228600">
              <a:lnSpc>
                <a:spcPct val="100000"/>
              </a:lnSpc>
              <a:spcBef>
                <a:spcPts val="1800"/>
              </a:spcBef>
              <a:buClr>
                <a:srgbClr val="760B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ambria"/>
              </a:rPr>
              <a:t>Lundi ou Mardi ou Jeudi 16h45 à 17h30 à partir de la période 2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74320" indent="-228600">
              <a:lnSpc>
                <a:spcPct val="100000"/>
              </a:lnSpc>
              <a:spcBef>
                <a:spcPts val="1800"/>
              </a:spcBef>
              <a:buClr>
                <a:srgbClr val="760B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ambria"/>
              </a:rPr>
              <a:t>Selon les besoins des enfants, en fonction de ce qui a été vu les semaines précédentes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74320" indent="-228600">
              <a:lnSpc>
                <a:spcPct val="100000"/>
              </a:lnSpc>
              <a:spcBef>
                <a:spcPts val="1800"/>
              </a:spcBef>
              <a:buClr>
                <a:srgbClr val="760B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ambria"/>
              </a:rPr>
              <a:t>De la méthodologie, des jeux pédagogiques…(courrier d’acceptation)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Num" idx="33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07C037CF-6394-4FBE-B77E-1645D43CACB9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19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EVALUATIONS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pic>
        <p:nvPicPr>
          <p:cNvPr id="396" name="Image 4"/>
          <p:cNvPicPr/>
          <p:nvPr/>
        </p:nvPicPr>
        <p:blipFill>
          <a:blip r:embed="rId2"/>
          <a:srcRect l="50003" t="39032" r="11631" b="32745"/>
          <a:stretch/>
        </p:blipFill>
        <p:spPr>
          <a:xfrm>
            <a:off x="2779200" y="1450800"/>
            <a:ext cx="6865200" cy="2839320"/>
          </a:xfrm>
          <a:prstGeom prst="rect">
            <a:avLst/>
          </a:prstGeom>
          <a:ln w="0">
            <a:noFill/>
          </a:ln>
        </p:spPr>
      </p:pic>
      <p:sp>
        <p:nvSpPr>
          <p:cNvPr id="397" name="ZoneTexte 5"/>
          <p:cNvSpPr/>
          <p:nvPr/>
        </p:nvSpPr>
        <p:spPr>
          <a:xfrm>
            <a:off x="1481400" y="4290480"/>
            <a:ext cx="993924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Franklin Gothic Book"/>
              </a:rPr>
              <a:t>Deux semestres : 02/09/2024 au 07/02/2025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Franklin Gothic Book"/>
              </a:rPr>
              <a:t>                              08/02/2025 au 20/06/2025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Franklin Gothic Book"/>
              </a:rPr>
              <a:t>Les évaluations ont lieu à la fin de chaque plan de travail sur une semaine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/>
          </p:nvPr>
        </p:nvSpPr>
        <p:spPr>
          <a:xfrm>
            <a:off x="155643" y="2187360"/>
            <a:ext cx="6099242" cy="1241280"/>
          </a:xfrm>
          <a:prstGeom prst="rect">
            <a:avLst/>
          </a:prstGeom>
          <a:gradFill rotWithShape="0">
            <a:gsLst>
              <a:gs pos="0">
                <a:srgbClr val="D30F00"/>
              </a:gs>
              <a:gs pos="100000">
                <a:srgbClr val="9D0F00"/>
              </a:gs>
            </a:gsLst>
            <a:lin ang="10800000"/>
          </a:gradFill>
          <a:ln w="0">
            <a:noFill/>
          </a:ln>
        </p:spPr>
        <p:txBody>
          <a:bodyPr lIns="144000" tIns="72000" bIns="72000" anchor="ctr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3000" b="1" strike="noStrike" spc="-1" dirty="0">
                <a:solidFill>
                  <a:srgbClr val="FFFFFF"/>
                </a:solidFill>
                <a:latin typeface="Comic Sans MS"/>
              </a:rPr>
              <a:t>Matins : 9h00 à 12h15</a:t>
            </a:r>
            <a:endParaRPr lang="fr-FR" sz="30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3000" b="1" strike="noStrike" spc="-1" dirty="0">
                <a:solidFill>
                  <a:srgbClr val="FFFFFF"/>
                </a:solidFill>
                <a:latin typeface="Comic Sans MS"/>
              </a:rPr>
              <a:t>Après-midis : 13h30 à 16h30</a:t>
            </a:r>
            <a:endParaRPr lang="fr-FR" sz="3000" b="0" strike="noStrike" spc="-1" dirty="0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sldNum" idx="16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5B00D1D5-ADDC-4206-A707-A7AA261F303C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2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title"/>
          </p:nvPr>
        </p:nvSpPr>
        <p:spPr>
          <a:xfrm rot="21240000">
            <a:off x="846000" y="974880"/>
            <a:ext cx="3933360" cy="734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HORAIRES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748080" y="3863880"/>
            <a:ext cx="4531680" cy="967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80000" indent="-180000" algn="just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Accueil en classe à 8h45</a:t>
            </a:r>
          </a:p>
          <a:p>
            <a:pPr marL="180000" indent="-180000" algn="just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</a:pPr>
            <a:r>
              <a:rPr lang="fr-FR" sz="2800" b="0" strike="noStrike" spc="-1">
                <a:solidFill>
                  <a:schemeClr val="accent4"/>
                </a:solidFill>
                <a:latin typeface="Franklin Gothic Book"/>
              </a:rPr>
              <a:t>Accueil sur la cour à 13h15</a:t>
            </a: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</a:pPr>
            <a:endParaRPr lang="fr-FR" sz="16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  <p:pic>
        <p:nvPicPr>
          <p:cNvPr id="329" name="Picture 2" descr="horlogefantaisie1.png"/>
          <p:cNvPicPr/>
          <p:nvPr/>
        </p:nvPicPr>
        <p:blipFill>
          <a:blip r:embed="rId2"/>
          <a:srcRect t="4266" b="4266"/>
          <a:stretch/>
        </p:blipFill>
        <p:spPr>
          <a:xfrm rot="1125600">
            <a:off x="6366600" y="280440"/>
            <a:ext cx="4548600" cy="535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ldNum" idx="34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0436F226-11B5-4CAD-9549-332364A18075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20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COLLEGE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00" name="ZoneTexte 4"/>
          <p:cNvSpPr/>
          <p:nvPr/>
        </p:nvSpPr>
        <p:spPr>
          <a:xfrm>
            <a:off x="1031400" y="1942560"/>
            <a:ext cx="10936080" cy="48921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600" b="1" strike="noStrike" spc="-1" dirty="0">
                <a:solidFill>
                  <a:srgbClr val="9D0F00"/>
                </a:solidFill>
                <a:latin typeface="Comic Sans MS"/>
              </a:rPr>
              <a:t>Secteur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- Collège de rattachement : Collège St Paul à Ste Hermine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Présentation le lundi 18 novembre à 18h aux CM2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fr-FR" sz="2600" spc="-1" dirty="0">
                <a:solidFill>
                  <a:srgbClr val="9D0F00"/>
                </a:solidFill>
                <a:latin typeface="Comic Sans MS"/>
              </a:rPr>
              <a:t>Immersion le 21 Janvier pour tous les CM2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- Collège St Joseph à Chantonnay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=&gt; dans les 2 cas, prise de rendez vous pour s’inscrire individuellement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=&gt; apporter les résultats des deux semestres de CM1 (</a:t>
            </a:r>
            <a:r>
              <a:rPr lang="fr-FR" sz="2600" b="0" strike="noStrike" spc="-1" dirty="0" err="1">
                <a:solidFill>
                  <a:srgbClr val="9D0F00"/>
                </a:solidFill>
                <a:latin typeface="Comic Sans MS"/>
              </a:rPr>
              <a:t>Educartable</a:t>
            </a: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) et celui de CM2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0" strike="noStrike" spc="-1" dirty="0">
                <a:solidFill>
                  <a:srgbClr val="9D0F00"/>
                </a:solidFill>
                <a:latin typeface="Comic Sans MS"/>
              </a:rPr>
              <a:t>- Portes ouvertes en février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ldNum" idx="35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BA4E486E-FF93-47A6-A20E-55D79C782106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21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PASTORALE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04" name="ZoneTexte 1"/>
          <p:cNvSpPr/>
          <p:nvPr/>
        </p:nvSpPr>
        <p:spPr>
          <a:xfrm>
            <a:off x="869400" y="1801800"/>
            <a:ext cx="7799040" cy="46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 dirty="0">
                <a:solidFill>
                  <a:srgbClr val="9D0F00"/>
                </a:solidFill>
                <a:latin typeface="Comic Sans MS"/>
              </a:rPr>
              <a:t>Catéchèse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- A partir du mardi 1er  octobre, de 15h30 à 16h30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9D0F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CE2 : Marylène ; CM1-CM2 : Anne-Sophie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9D0F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Nouveau parcours de catéchèse : Dieu dans nos vies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9D0F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Les enfants en culture chrétienne avec Aurélie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 dirty="0">
                <a:solidFill>
                  <a:srgbClr val="9D0F00"/>
                </a:solidFill>
                <a:latin typeface="Comic Sans MS"/>
              </a:rPr>
              <a:t>Profession de foi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- le Dimanche 4 mai à 11h à Chantonnay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- Première réunion le ? à 20h30 Ste Cécile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9D0F00"/>
                </a:solidFill>
                <a:latin typeface="Comic Sans MS"/>
              </a:rPr>
              <a:t>- Temps fort : Samedi ? à Chavagnes en Paillers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5" name="Image 4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5934600" y="6120"/>
            <a:ext cx="1632240" cy="2086920"/>
          </a:xfrm>
          <a:prstGeom prst="rect">
            <a:avLst/>
          </a:prstGeom>
          <a:ln w="0">
            <a:noFill/>
          </a:ln>
        </p:spPr>
      </p:pic>
      <p:pic>
        <p:nvPicPr>
          <p:cNvPr id="406" name="Image 6"/>
          <p:cNvPicPr/>
          <p:nvPr/>
        </p:nvPicPr>
        <p:blipFill>
          <a:blip r:embed="rId4"/>
          <a:stretch/>
        </p:blipFill>
        <p:spPr>
          <a:xfrm>
            <a:off x="6041520" y="3429000"/>
            <a:ext cx="2086920" cy="2086920"/>
          </a:xfrm>
          <a:prstGeom prst="rect">
            <a:avLst/>
          </a:prstGeom>
          <a:ln w="0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DCF955-5532-F949-D91E-5F61EB219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8" y="-6120"/>
            <a:ext cx="4034262" cy="57065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sldNum" idx="36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393D75B1-E05C-4E94-B933-30165D11D2E8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22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title"/>
          </p:nvPr>
        </p:nvSpPr>
        <p:spPr>
          <a:xfrm rot="21180000">
            <a:off x="61200" y="309240"/>
            <a:ext cx="5160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Comic Sans MS"/>
              </a:rPr>
              <a:t>DATES A RETENIR</a:t>
            </a:r>
            <a:endParaRPr lang="fr-FR" sz="36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09" name="ZoneTexte 4"/>
          <p:cNvSpPr/>
          <p:nvPr/>
        </p:nvSpPr>
        <p:spPr>
          <a:xfrm>
            <a:off x="1201320" y="1801800"/>
            <a:ext cx="969048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Comic Sans MS"/>
              </a:rPr>
              <a:t>Assemblée générale APEL/OGEC : jeudi</a:t>
            </a:r>
            <a:r>
              <a:rPr lang="fr-FR" sz="2400" b="0" strike="noStrike" spc="-1" dirty="0">
                <a:solidFill>
                  <a:srgbClr val="9D0F00"/>
                </a:solidFill>
                <a:latin typeface="Comic Sans MS"/>
              </a:rPr>
              <a:t> 12 décembre 2024 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Comic Sans MS"/>
              </a:rPr>
              <a:t>Arbre de Noël: </a:t>
            </a:r>
            <a:r>
              <a:rPr lang="fr-FR" sz="2400" b="0" strike="noStrike" spc="-1" dirty="0">
                <a:solidFill>
                  <a:srgbClr val="9D0F00"/>
                </a:solidFill>
                <a:latin typeface="Comic Sans MS"/>
              </a:rPr>
              <a:t>dimanche 15 décembre 2024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9D0F00"/>
                </a:solidFill>
                <a:latin typeface="Comic Sans MS"/>
              </a:rPr>
              <a:t>Kermesse : </a:t>
            </a:r>
            <a:r>
              <a:rPr lang="fr-FR" sz="2400" b="0" strike="noStrike" spc="-1" dirty="0">
                <a:solidFill>
                  <a:srgbClr val="9D0F00"/>
                </a:solidFill>
                <a:latin typeface="Comic Sans MS"/>
              </a:rPr>
              <a:t>dimanche 15 juin 2025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 rot="840000">
            <a:off x="7388280" y="2045160"/>
            <a:ext cx="4820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5500" b="1" strike="noStrike" spc="-1">
                <a:solidFill>
                  <a:srgbClr val="FFFFFF"/>
                </a:solidFill>
                <a:latin typeface="Comic Sans MS"/>
              </a:rPr>
              <a:t>Des questions?</a:t>
            </a:r>
            <a:endParaRPr lang="fr-FR" sz="55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411" name="Espace réservé d’image 6"/>
          <p:cNvSpPr/>
          <p:nvPr/>
        </p:nvSpPr>
        <p:spPr>
          <a:xfrm>
            <a:off x="-1440" y="1096200"/>
            <a:ext cx="6052320" cy="5259600"/>
          </a:xfrm>
          <a:custGeom>
            <a:avLst/>
            <a:gdLst>
              <a:gd name="textAreaLeft" fmla="*/ 0 w 6052320"/>
              <a:gd name="textAreaRight" fmla="*/ 6052680 w 6052320"/>
              <a:gd name="textAreaTop" fmla="*/ 0 h 5259600"/>
              <a:gd name="textAreaBottom" fmla="*/ 5259960 h 5259600"/>
            </a:gdLst>
            <a:ahLst/>
            <a:cxnLst/>
            <a:rect l="textAreaLeft" t="textAreaTop" r="textAreaRight" b="textAreaBottom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solidFill>
              <a:srgbClr val="FFFFFF">
                <a:lumMod val="7500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 rot="720000">
            <a:off x="8422560" y="4042080"/>
            <a:ext cx="3794040" cy="642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rgbClr val="FFFFFF"/>
                </a:solidFill>
                <a:latin typeface="Franklin Gothic Book"/>
              </a:rPr>
              <a:t>MERCI </a:t>
            </a:r>
            <a:endParaRPr lang="fr-FR" sz="2600" b="0" strike="noStrike" spc="-1">
              <a:solidFill>
                <a:schemeClr val="accent4"/>
              </a:solidFill>
              <a:latin typeface="Franklin Gothic Book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rgbClr val="FFFFFF"/>
                </a:solidFill>
                <a:latin typeface="Franklin Gothic Book"/>
              </a:rPr>
              <a:t>pour votre attention</a:t>
            </a:r>
            <a:endParaRPr lang="fr-FR" sz="2600" b="0" strike="noStrike" spc="-1">
              <a:solidFill>
                <a:schemeClr val="accent4"/>
              </a:solidFill>
              <a:latin typeface="Franklin Gothic 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Num" idx="17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BEED207D-B534-4CA9-B5B1-50C5CE2F20B8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3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title"/>
          </p:nvPr>
        </p:nvSpPr>
        <p:spPr>
          <a:xfrm rot="21240000">
            <a:off x="112687" y="988250"/>
            <a:ext cx="4973749" cy="734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 dirty="0">
                <a:solidFill>
                  <a:srgbClr val="FFFFFF"/>
                </a:solidFill>
                <a:latin typeface="Comic Sans MS"/>
              </a:rPr>
              <a:t>COMMUNICATION</a:t>
            </a:r>
            <a:endParaRPr lang="fr-FR" sz="4000" b="0" strike="noStrike" spc="-1" dirty="0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576000" y="2352600"/>
            <a:ext cx="8809920" cy="4450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80000" indent="-180000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</a:pPr>
            <a:r>
              <a:rPr lang="fr-FR" sz="2400" b="1" strike="noStrike" spc="-1" dirty="0">
                <a:solidFill>
                  <a:schemeClr val="accent4"/>
                </a:solidFill>
                <a:latin typeface="Wingdings"/>
              </a:rPr>
              <a:t></a:t>
            </a:r>
            <a:r>
              <a:rPr lang="fr-FR" sz="2400" b="1" strike="noStrike" spc="-1" dirty="0">
                <a:solidFill>
                  <a:schemeClr val="accent4"/>
                </a:solidFill>
                <a:latin typeface="Franklin Gothic Book"/>
              </a:rPr>
              <a:t> 0251407182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marL="180000" indent="-180000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chemeClr val="accent4"/>
                </a:solidFill>
                <a:latin typeface="Segoe UI Symbol"/>
                <a:ea typeface="Segoe UI Symbol"/>
              </a:rPr>
              <a:t>📧 </a:t>
            </a:r>
            <a:r>
              <a:rPr lang="fr-FR" sz="2400" b="1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Aurelie.Crepeau@ac-nantes.fr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1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        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=&gt; absence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=&gt; sortie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=&gt; demande de rendez-vous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=&gt; information autre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marL="180000" indent="-180000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Mairie pour la cantine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marL="180000" indent="-180000">
              <a:lnSpc>
                <a:spcPct val="90000"/>
              </a:lnSpc>
              <a:spcBef>
                <a:spcPts val="601"/>
              </a:spcBef>
              <a:buClr>
                <a:srgbClr val="008ED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Billet d’absence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  <a:p>
            <a:pPr indent="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chemeClr val="accent4"/>
                </a:solidFill>
                <a:latin typeface="Wingdings"/>
                <a:ea typeface="Segoe UI Symbol"/>
              </a:rPr>
              <a:t></a:t>
            </a:r>
            <a:r>
              <a:rPr lang="fr-FR" sz="2400" b="0" strike="noStrike" spc="-1" dirty="0">
                <a:solidFill>
                  <a:schemeClr val="accent4"/>
                </a:solidFill>
                <a:latin typeface="Franklin Gothic Book"/>
                <a:ea typeface="Segoe UI Symbol"/>
              </a:rPr>
              <a:t> 4 ½ journées d’absences non justifiées =&gt; information IEN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</p:txBody>
      </p:sp>
      <p:pic>
        <p:nvPicPr>
          <p:cNvPr id="333" name="Picture 2" descr="http://3.bp.blogspot.com/-JhLGeoyb82U/T9ecWbcIqqI/AAAAAAAAAKM/PWx5ErGui6A/s1600/telephone01biscoul.gif"/>
          <p:cNvPicPr/>
          <p:nvPr/>
        </p:nvPicPr>
        <p:blipFill>
          <a:blip r:embed="rId2"/>
          <a:stretch/>
        </p:blipFill>
        <p:spPr>
          <a:xfrm rot="1067400">
            <a:off x="6302880" y="538920"/>
            <a:ext cx="5024880" cy="502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Num" idx="18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EE2AC31F-AAC0-4C25-8F83-26C8DD2FAE12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4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title"/>
          </p:nvPr>
        </p:nvSpPr>
        <p:spPr>
          <a:xfrm rot="21180000">
            <a:off x="285120" y="305640"/>
            <a:ext cx="4491000" cy="1367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4000" b="1" strike="noStrike" spc="-1">
                <a:solidFill>
                  <a:srgbClr val="FFFFFF"/>
                </a:solidFill>
                <a:latin typeface="Comic Sans MS"/>
              </a:rPr>
              <a:t>GROUPE CLASSE</a:t>
            </a:r>
            <a:endParaRPr lang="fr-FR" sz="4000" b="0" strike="noStrike" spc="-1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/>
          </p:nvPr>
        </p:nvSpPr>
        <p:spPr>
          <a:xfrm>
            <a:off x="839880" y="1942560"/>
            <a:ext cx="5157360" cy="561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spc="-1" dirty="0">
                <a:solidFill>
                  <a:srgbClr val="D30F00"/>
                </a:solidFill>
                <a:latin typeface="Comic Sans MS"/>
              </a:rPr>
              <a:t>8</a:t>
            </a:r>
            <a:r>
              <a:rPr lang="fr-FR" sz="2400" b="1" strike="noStrike" spc="-1" dirty="0">
                <a:solidFill>
                  <a:srgbClr val="D30F00"/>
                </a:solidFill>
                <a:latin typeface="Comic Sans MS"/>
              </a:rPr>
              <a:t> FILLES ET 17 GARCONS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/>
          </p:nvPr>
        </p:nvSpPr>
        <p:spPr>
          <a:xfrm>
            <a:off x="6172200" y="1942560"/>
            <a:ext cx="5182920" cy="561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strike="noStrike" spc="-1" dirty="0">
                <a:solidFill>
                  <a:srgbClr val="D30F00"/>
                </a:solidFill>
                <a:latin typeface="Comic Sans MS"/>
              </a:rPr>
              <a:t>11 CM1 ET 14 CM2</a:t>
            </a:r>
            <a:endParaRPr lang="fr-FR" sz="2400" b="0" strike="noStrike" spc="-1" dirty="0">
              <a:solidFill>
                <a:schemeClr val="accent4"/>
              </a:solidFill>
              <a:latin typeface="Franklin Gothic Book"/>
            </a:endParaRPr>
          </a:p>
        </p:txBody>
      </p:sp>
      <p:pic>
        <p:nvPicPr>
          <p:cNvPr id="338" name="Espace réservé du contenu 8"/>
          <p:cNvPicPr/>
          <p:nvPr/>
        </p:nvPicPr>
        <p:blipFill>
          <a:blip r:embed="rId2"/>
          <a:stretch/>
        </p:blipFill>
        <p:spPr>
          <a:xfrm rot="16200000">
            <a:off x="4503600" y="2099520"/>
            <a:ext cx="3184200" cy="450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Num" idx="19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E2983BDB-E54D-4154-8AC1-DF2436DA5D61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5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title"/>
          </p:nvPr>
        </p:nvSpPr>
        <p:spPr>
          <a:xfrm rot="21180000">
            <a:off x="288000" y="354600"/>
            <a:ext cx="4390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4000" b="1" strike="noStrike" spc="-1" dirty="0">
                <a:solidFill>
                  <a:srgbClr val="FFFFFF"/>
                </a:solidFill>
                <a:latin typeface="Comic Sans MS"/>
              </a:rPr>
              <a:t>CIRCULAIRE DE RENTREE 2024</a:t>
            </a:r>
            <a:endParaRPr lang="fr-FR" sz="4000" b="0" strike="noStrike" spc="-1" dirty="0">
              <a:solidFill>
                <a:srgbClr val="9D0F00"/>
              </a:solidFill>
              <a:latin typeface="Franklin Gothic Book"/>
            </a:endParaRPr>
          </a:p>
        </p:txBody>
      </p:sp>
      <p:sp>
        <p:nvSpPr>
          <p:cNvPr id="341" name="ZoneTexte 5"/>
          <p:cNvSpPr/>
          <p:nvPr/>
        </p:nvSpPr>
        <p:spPr>
          <a:xfrm>
            <a:off x="1317960" y="1676520"/>
            <a:ext cx="10273320" cy="48306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9D0F00"/>
                </a:solidFill>
                <a:latin typeface="Comic Sans MS"/>
              </a:rPr>
              <a:t>* La cohésion par la progression de chacun : réactiver l’École comme </a:t>
            </a:r>
          </a:p>
          <a:p>
            <a:pPr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9D0F00"/>
                </a:solidFill>
                <a:latin typeface="Comic Sans MS"/>
              </a:rPr>
              <a:t>ascenseur scolaire et social</a:t>
            </a:r>
            <a:endParaRPr lang="fr-FR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/>
              </a:rPr>
              <a:t>En mathématiques, appliquer une démarche autour du triptyque « manipuler, représenter, abstraire »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En français, renforcer la pratique de la lecture et de l’écrit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Mettre en place les évaluations nationales pour chaque niveau scolaire.</a:t>
            </a:r>
          </a:p>
          <a:p>
            <a:pPr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9D0F00"/>
                </a:solidFill>
                <a:latin typeface="Comic Sans MS"/>
              </a:rPr>
              <a:t>* La cohésion par la lutte contre toutes les formes d’assignation</a:t>
            </a:r>
          </a:p>
          <a:p>
            <a:pPr>
              <a:lnSpc>
                <a:spcPct val="100000"/>
              </a:lnSpc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/>
              </a:rPr>
              <a:t>- Permettre à tous les élèves du 1er degré de bénéficier d’actions d’éducation artistique et culturelle,</a:t>
            </a:r>
            <a:endParaRPr lang="fr-FR" sz="2200" b="0" strike="noStrike" spc="-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9D0F00"/>
                </a:solidFill>
                <a:latin typeface="Comic Sans MS"/>
              </a:rPr>
              <a:t>* La cohésion sociale par l’avenir que prépare l’École : construire dès à </a:t>
            </a:r>
          </a:p>
          <a:p>
            <a:pPr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9D0F00"/>
                </a:solidFill>
                <a:latin typeface="Comic Sans MS"/>
              </a:rPr>
              <a:t>présent l’École du futur</a:t>
            </a:r>
            <a:endParaRPr lang="fr-FR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/>
              </a:rPr>
              <a:t>- Renforcer les compétences psychosociales des élèves.</a:t>
            </a:r>
          </a:p>
          <a:p>
            <a:pPr>
              <a:lnSpc>
                <a:spcPct val="100000"/>
              </a:lnSpc>
            </a:pPr>
            <a:r>
              <a:rPr lang="fr-FR" sz="2200" b="0" strike="noStrike" spc="-1" dirty="0">
                <a:solidFill>
                  <a:srgbClr val="C00000"/>
                </a:solidFill>
                <a:latin typeface="Comic Sans MS"/>
              </a:rPr>
              <a:t>- Pérenniser la pratique de trente minutes d’activité physique quotidienne dans le premier degré</a:t>
            </a:r>
            <a:endParaRPr lang="fr-FR" sz="1800" b="0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42" name="Image 1">
            <a:hlinkClick r:id="rId2" action="ppaction://hlinksldjump"/>
          </p:cNvPr>
          <p:cNvPicPr/>
          <p:nvPr/>
        </p:nvPicPr>
        <p:blipFill>
          <a:blip r:embed="rId3"/>
          <a:srcRect t="27187" b="19353"/>
          <a:stretch/>
        </p:blipFill>
        <p:spPr>
          <a:xfrm>
            <a:off x="9639900" y="2696400"/>
            <a:ext cx="2058480" cy="618840"/>
          </a:xfrm>
          <a:prstGeom prst="rect">
            <a:avLst/>
          </a:prstGeom>
          <a:ln w="0">
            <a:noFill/>
          </a:ln>
        </p:spPr>
      </p:pic>
      <p:pic>
        <p:nvPicPr>
          <p:cNvPr id="343" name="Image 4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 rot="20222686">
            <a:off x="181620" y="2746800"/>
            <a:ext cx="2058480" cy="68220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F80B02-7812-A767-991A-8F191F01938B}"/>
              </a:ext>
            </a:extLst>
          </p:cNvPr>
          <p:cNvSpPr txBox="1"/>
          <p:nvPr/>
        </p:nvSpPr>
        <p:spPr>
          <a:xfrm>
            <a:off x="7448698" y="137793"/>
            <a:ext cx="34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ookie" panose="02000000000000000000" pitchFamily="2" charset="0"/>
              </a:rPr>
              <a:t>Ne laisser aucun élève sur le bord du chemin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Num" idx="20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AE073E15-D969-4365-8B76-3929DB9AF02E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6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Rectangle : coins arrondis 3"/>
          <p:cNvSpPr/>
          <p:nvPr/>
        </p:nvSpPr>
        <p:spPr>
          <a:xfrm>
            <a:off x="407160" y="322560"/>
            <a:ext cx="3587040" cy="3457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D0F00"/>
              </a:gs>
              <a:gs pos="100000">
                <a:srgbClr val="D30F00"/>
              </a:gs>
            </a:gsLst>
            <a:lin ang="36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chemeClr val="lt1"/>
                </a:solidFill>
                <a:latin typeface="Comic Sans MS"/>
              </a:rPr>
              <a:t>Lire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étude d’œuvres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lecture / compréhension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Lecture offerte et/ou « Silence, on lit »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« Les petits champions de la lecture »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Lalilo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Image 4"/>
          <p:cNvPicPr/>
          <p:nvPr/>
        </p:nvPicPr>
        <p:blipFill>
          <a:blip r:embed="rId2"/>
          <a:stretch/>
        </p:blipFill>
        <p:spPr>
          <a:xfrm>
            <a:off x="905400" y="3907800"/>
            <a:ext cx="2590560" cy="2590560"/>
          </a:xfrm>
          <a:prstGeom prst="rect">
            <a:avLst/>
          </a:prstGeom>
          <a:ln w="0">
            <a:noFill/>
          </a:ln>
        </p:spPr>
      </p:pic>
      <p:pic>
        <p:nvPicPr>
          <p:cNvPr id="348" name="Image 5"/>
          <p:cNvPicPr/>
          <p:nvPr/>
        </p:nvPicPr>
        <p:blipFill>
          <a:blip r:embed="rId3"/>
          <a:stretch/>
        </p:blipFill>
        <p:spPr>
          <a:xfrm>
            <a:off x="3994560" y="4156200"/>
            <a:ext cx="3858840" cy="2154240"/>
          </a:xfrm>
          <a:prstGeom prst="rect">
            <a:avLst/>
          </a:prstGeom>
          <a:ln w="0">
            <a:noFill/>
          </a:ln>
        </p:spPr>
      </p:pic>
      <p:sp>
        <p:nvSpPr>
          <p:cNvPr id="349" name="Rectangle : coins arrondis 6"/>
          <p:cNvSpPr/>
          <p:nvPr/>
        </p:nvSpPr>
        <p:spPr>
          <a:xfrm>
            <a:off x="4157280" y="307800"/>
            <a:ext cx="3587040" cy="3239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D0F00"/>
              </a:gs>
              <a:gs pos="100000">
                <a:srgbClr val="D30F00"/>
              </a:gs>
            </a:gsLst>
            <a:lin ang="36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1" strike="noStrike" spc="-1" dirty="0">
                <a:solidFill>
                  <a:schemeClr val="lt1"/>
                </a:solidFill>
                <a:latin typeface="Comic Sans MS"/>
              </a:rPr>
              <a:t>Ecrire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chemeClr val="lt1"/>
                </a:solidFill>
                <a:latin typeface="Comic Sans MS"/>
              </a:rPr>
              <a:t>- tous les jours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chemeClr val="lt1"/>
                </a:solidFill>
                <a:latin typeface="Comic Sans MS"/>
              </a:rPr>
              <a:t>- écrits courts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chemeClr val="lt1"/>
                </a:solidFill>
                <a:latin typeface="Comic Sans MS"/>
              </a:rPr>
              <a:t>- écrits longs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chemeClr val="lt1"/>
                </a:solidFill>
                <a:latin typeface="Comic Sans MS"/>
              </a:rPr>
              <a:t>- produire des écrits pour participer à un concours</a:t>
            </a:r>
            <a:r>
              <a:rPr lang="fr-FR" sz="2000" spc="-1" dirty="0">
                <a:solidFill>
                  <a:schemeClr val="lt1"/>
                </a:solidFill>
                <a:latin typeface="Comic Sans MS"/>
              </a:rPr>
              <a:t>…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 : coins arrondis 7"/>
          <p:cNvSpPr/>
          <p:nvPr/>
        </p:nvSpPr>
        <p:spPr>
          <a:xfrm>
            <a:off x="7897320" y="323280"/>
            <a:ext cx="3587040" cy="3239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D0F00"/>
              </a:gs>
              <a:gs pos="100000">
                <a:srgbClr val="D30F00"/>
              </a:gs>
            </a:gsLst>
            <a:lin ang="36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chemeClr val="lt1"/>
                </a:solidFill>
                <a:latin typeface="Comic Sans MS"/>
              </a:rPr>
              <a:t>Compter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lors du PDT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calcul mental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résolution de problèmes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chemeClr val="lt1"/>
                </a:solidFill>
                <a:latin typeface="Comic Sans MS"/>
              </a:rPr>
              <a:t>- se mettre en projet (participer au concours Pangéa)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Image 10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8537760" y="3907800"/>
            <a:ext cx="2729160" cy="255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7A2BC5-20D7-2201-9277-E2207FCD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76" y="648593"/>
            <a:ext cx="10780628" cy="47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Num" idx="23"/>
          </p:nvPr>
        </p:nvSpPr>
        <p:spPr>
          <a:xfrm>
            <a:off x="11163600" y="5945760"/>
            <a:ext cx="6418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00" b="1" strike="noStrike" spc="-1">
                <a:solidFill>
                  <a:srgbClr val="FFFFFF"/>
                </a:solidFill>
                <a:latin typeface="Comic Sans MS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8D20778C-C7AF-4719-8D87-5BBFBCDDEB22}" type="slidenum">
              <a:rPr lang="fr-FR" sz="1600" b="1" strike="noStrike" spc="-1">
                <a:solidFill>
                  <a:srgbClr val="FFFFFF"/>
                </a:solidFill>
                <a:latin typeface="Comic Sans MS"/>
              </a:rPr>
              <a:t>8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3D36C6-B4CF-4D62-BBDD-A9AC2BF4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9" y="1583545"/>
            <a:ext cx="10592240" cy="40644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030AB5-79A6-8AC8-0EF6-342BFA3C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6" y="1478111"/>
            <a:ext cx="1116426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446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pour école primaire</Template>
  <TotalTime>1123</TotalTime>
  <Words>831</Words>
  <Application>Microsoft Office PowerPoint</Application>
  <PresentationFormat>Grand écran</PresentationFormat>
  <Paragraphs>183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23</vt:i4>
      </vt:variant>
    </vt:vector>
  </HeadingPairs>
  <TitlesOfParts>
    <vt:vector size="41" baseType="lpstr">
      <vt:lpstr>Alice in Wonderland</vt:lpstr>
      <vt:lpstr>Arial</vt:lpstr>
      <vt:lpstr>Cambria</vt:lpstr>
      <vt:lpstr>Comic Sans MS</vt:lpstr>
      <vt:lpstr>Cookie</vt:lpstr>
      <vt:lpstr>DejaVu Sans</vt:lpstr>
      <vt:lpstr>Franklin Gothic Book</vt:lpstr>
      <vt:lpstr>Garamond</vt:lpstr>
      <vt:lpstr>Segoe UI Symbol</vt:lpstr>
      <vt:lpstr>Symbol</vt:lpstr>
      <vt:lpstr>Times New Roman</vt:lpstr>
      <vt:lpstr>Wingdings</vt:lpstr>
      <vt:lpstr>Thème Office</vt:lpstr>
      <vt:lpstr>Thème Office</vt:lpstr>
      <vt:lpstr>Thème Office</vt:lpstr>
      <vt:lpstr>Thème Office</vt:lpstr>
      <vt:lpstr>Thème Office</vt:lpstr>
      <vt:lpstr>Thème Office</vt:lpstr>
      <vt:lpstr>Classe de CM1-CM2</vt:lpstr>
      <vt:lpstr>HORAIRES</vt:lpstr>
      <vt:lpstr>COMMUNICATION</vt:lpstr>
      <vt:lpstr>GROUPE CLASSE</vt:lpstr>
      <vt:lpstr>CIRCULAIRE DE RENTREE 2024</vt:lpstr>
      <vt:lpstr>Présentation PowerPoint</vt:lpstr>
      <vt:lpstr>Présentation PowerPoint</vt:lpstr>
      <vt:lpstr>Présentation PowerPoint</vt:lpstr>
      <vt:lpstr>Présentation PowerPoint</vt:lpstr>
      <vt:lpstr>PROJET D’ECOLE</vt:lpstr>
      <vt:lpstr>Présentation PowerPoint</vt:lpstr>
      <vt:lpstr>Présentation PowerPoint</vt:lpstr>
      <vt:lpstr>ORGANISATION DE LA CLASSE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EVALUATIONS</vt:lpstr>
      <vt:lpstr>COLLEGE</vt:lpstr>
      <vt:lpstr>PASTORALE</vt:lpstr>
      <vt:lpstr>DATES A RETENIR</vt:lpstr>
      <vt:lpstr>Des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de CM1-CM2</dc:title>
  <dc:subject/>
  <dc:creator>Anne-Sophie Guibert</dc:creator>
  <dc:description/>
  <cp:lastModifiedBy>ECOLE BOURNEZEAU</cp:lastModifiedBy>
  <cp:revision>69</cp:revision>
  <dcterms:created xsi:type="dcterms:W3CDTF">2023-09-18T08:25:53Z</dcterms:created>
  <dcterms:modified xsi:type="dcterms:W3CDTF">2024-09-20T14:54:38Z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Grand écran</vt:lpwstr>
  </property>
  <property fmtid="{D5CDD505-2E9C-101B-9397-08002B2CF9AE}" pid="4" name="Slides">
    <vt:i4>27</vt:i4>
  </property>
</Properties>
</file>